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Lst>
  <p:sldSz cx="42794238" cy="302672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A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723" autoAdjust="0"/>
    <p:restoredTop sz="94660"/>
  </p:normalViewPr>
  <p:slideViewPr>
    <p:cSldViewPr snapToGrid="0">
      <p:cViewPr varScale="1">
        <p:scale>
          <a:sx n="20" d="100"/>
          <a:sy n="20" d="100"/>
        </p:scale>
        <p:origin x="989" y="-12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commentAuthors" Target="commentAuthors.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09568" y="4953466"/>
            <a:ext cx="36375102" cy="10537496"/>
          </a:xfrm>
        </p:spPr>
        <p:txBody>
          <a:bodyPr anchor="b"/>
          <a:lstStyle>
            <a:lvl1pPr algn="ctr">
              <a:defRPr sz="26480"/>
            </a:lvl1pPr>
          </a:lstStyle>
          <a:p>
            <a:r>
              <a:rPr lang="en-US"/>
              <a:t>Click to edit Master title style</a:t>
            </a:r>
            <a:endParaRPr lang="en-US" dirty="0"/>
          </a:p>
        </p:txBody>
      </p:sp>
      <p:sp>
        <p:nvSpPr>
          <p:cNvPr id="3" name="Subtitle 2"/>
          <p:cNvSpPr>
            <a:spLocks noGrp="1"/>
          </p:cNvSpPr>
          <p:nvPr>
            <p:ph type="subTitle" idx="1"/>
          </p:nvPr>
        </p:nvSpPr>
        <p:spPr>
          <a:xfrm>
            <a:off x="5349280" y="15897328"/>
            <a:ext cx="32095679" cy="7307583"/>
          </a:xfrm>
        </p:spPr>
        <p:txBody>
          <a:bodyPr/>
          <a:lstStyle>
            <a:lvl1pPr marL="0" indent="0" algn="ctr">
              <a:buNone/>
              <a:defRPr sz="10592"/>
            </a:lvl1pPr>
            <a:lvl2pPr marL="2017806" indent="0" algn="ctr">
              <a:buNone/>
              <a:defRPr sz="8827"/>
            </a:lvl2pPr>
            <a:lvl3pPr marL="4035613" indent="0" algn="ctr">
              <a:buNone/>
              <a:defRPr sz="7944"/>
            </a:lvl3pPr>
            <a:lvl4pPr marL="6053419" indent="0" algn="ctr">
              <a:buNone/>
              <a:defRPr sz="7061"/>
            </a:lvl4pPr>
            <a:lvl5pPr marL="8071226" indent="0" algn="ctr">
              <a:buNone/>
              <a:defRPr sz="7061"/>
            </a:lvl5pPr>
            <a:lvl6pPr marL="10089032" indent="0" algn="ctr">
              <a:buNone/>
              <a:defRPr sz="7061"/>
            </a:lvl6pPr>
            <a:lvl7pPr marL="12106839" indent="0" algn="ctr">
              <a:buNone/>
              <a:defRPr sz="7061"/>
            </a:lvl7pPr>
            <a:lvl8pPr marL="14124645" indent="0" algn="ctr">
              <a:buNone/>
              <a:defRPr sz="7061"/>
            </a:lvl8pPr>
            <a:lvl9pPr marL="16142452" indent="0" algn="ctr">
              <a:buNone/>
              <a:defRPr sz="7061"/>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88215FB-AE2E-47E0-8664-1D6C88F86230}" type="datetimeFigureOut">
              <a:rPr lang="en-US" smtClean="0"/>
              <a:t>12/14/2020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1598C-F679-44C9-8310-CF5C34C311E3}" type="slidenum">
              <a:rPr lang="en-US" smtClean="0"/>
              <a:t>‹#›</a:t>
            </a:fld>
            <a:endParaRPr lang="en-US"/>
          </a:p>
        </p:txBody>
      </p:sp>
    </p:spTree>
    <p:extLst>
      <p:ext uri="{BB962C8B-B14F-4D97-AF65-F5344CB8AC3E}">
        <p14:creationId xmlns:p14="http://schemas.microsoft.com/office/powerpoint/2010/main" val="2500032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8215FB-AE2E-47E0-8664-1D6C88F86230}" type="datetimeFigureOut">
              <a:rPr lang="en-US" smtClean="0"/>
              <a:t>12/14/2020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1598C-F679-44C9-8310-CF5C34C311E3}" type="slidenum">
              <a:rPr lang="en-US" smtClean="0"/>
              <a:t>‹#›</a:t>
            </a:fld>
            <a:endParaRPr lang="en-US"/>
          </a:p>
        </p:txBody>
      </p:sp>
    </p:spTree>
    <p:extLst>
      <p:ext uri="{BB962C8B-B14F-4D97-AF65-F5344CB8AC3E}">
        <p14:creationId xmlns:p14="http://schemas.microsoft.com/office/powerpoint/2010/main" val="3035312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0624629" y="1611452"/>
            <a:ext cx="9227508" cy="25650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42106" y="1611452"/>
            <a:ext cx="27147595" cy="25650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8215FB-AE2E-47E0-8664-1D6C88F86230}" type="datetimeFigureOut">
              <a:rPr lang="en-US" smtClean="0"/>
              <a:t>12/14/2020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1598C-F679-44C9-8310-CF5C34C311E3}" type="slidenum">
              <a:rPr lang="en-US" smtClean="0"/>
              <a:t>‹#›</a:t>
            </a:fld>
            <a:endParaRPr lang="en-US"/>
          </a:p>
        </p:txBody>
      </p:sp>
    </p:spTree>
    <p:extLst>
      <p:ext uri="{BB962C8B-B14F-4D97-AF65-F5344CB8AC3E}">
        <p14:creationId xmlns:p14="http://schemas.microsoft.com/office/powerpoint/2010/main" val="1146595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8215FB-AE2E-47E0-8664-1D6C88F86230}" type="datetimeFigureOut">
              <a:rPr lang="en-US" smtClean="0"/>
              <a:t>12/14/2020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1598C-F679-44C9-8310-CF5C34C311E3}" type="slidenum">
              <a:rPr lang="en-US" smtClean="0"/>
              <a:t>‹#›</a:t>
            </a:fld>
            <a:endParaRPr lang="en-US"/>
          </a:p>
        </p:txBody>
      </p:sp>
    </p:spTree>
    <p:extLst>
      <p:ext uri="{BB962C8B-B14F-4D97-AF65-F5344CB8AC3E}">
        <p14:creationId xmlns:p14="http://schemas.microsoft.com/office/powerpoint/2010/main" val="2736226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19818" y="7545809"/>
            <a:ext cx="36910030" cy="12590343"/>
          </a:xfrm>
        </p:spPr>
        <p:txBody>
          <a:bodyPr anchor="b"/>
          <a:lstStyle>
            <a:lvl1pPr>
              <a:defRPr sz="26480"/>
            </a:lvl1pPr>
          </a:lstStyle>
          <a:p>
            <a:r>
              <a:rPr lang="en-US"/>
              <a:t>Click to edit Master title style</a:t>
            </a:r>
            <a:endParaRPr lang="en-US" dirty="0"/>
          </a:p>
        </p:txBody>
      </p:sp>
      <p:sp>
        <p:nvSpPr>
          <p:cNvPr id="3" name="Text Placeholder 2"/>
          <p:cNvSpPr>
            <a:spLocks noGrp="1"/>
          </p:cNvSpPr>
          <p:nvPr>
            <p:ph type="body" idx="1"/>
          </p:nvPr>
        </p:nvSpPr>
        <p:spPr>
          <a:xfrm>
            <a:off x="2919818" y="20255262"/>
            <a:ext cx="36910030" cy="6620964"/>
          </a:xfrm>
        </p:spPr>
        <p:txBody>
          <a:bodyPr/>
          <a:lstStyle>
            <a:lvl1pPr marL="0" indent="0">
              <a:buNone/>
              <a:defRPr sz="10592">
                <a:solidFill>
                  <a:schemeClr val="tx1"/>
                </a:solidFill>
              </a:defRPr>
            </a:lvl1pPr>
            <a:lvl2pPr marL="2017806" indent="0">
              <a:buNone/>
              <a:defRPr sz="8827">
                <a:solidFill>
                  <a:schemeClr val="tx1">
                    <a:tint val="75000"/>
                  </a:schemeClr>
                </a:solidFill>
              </a:defRPr>
            </a:lvl2pPr>
            <a:lvl3pPr marL="4035613" indent="0">
              <a:buNone/>
              <a:defRPr sz="7944">
                <a:solidFill>
                  <a:schemeClr val="tx1">
                    <a:tint val="75000"/>
                  </a:schemeClr>
                </a:solidFill>
              </a:defRPr>
            </a:lvl3pPr>
            <a:lvl4pPr marL="6053419" indent="0">
              <a:buNone/>
              <a:defRPr sz="7061">
                <a:solidFill>
                  <a:schemeClr val="tx1">
                    <a:tint val="75000"/>
                  </a:schemeClr>
                </a:solidFill>
              </a:defRPr>
            </a:lvl4pPr>
            <a:lvl5pPr marL="8071226" indent="0">
              <a:buNone/>
              <a:defRPr sz="7061">
                <a:solidFill>
                  <a:schemeClr val="tx1">
                    <a:tint val="75000"/>
                  </a:schemeClr>
                </a:solidFill>
              </a:defRPr>
            </a:lvl5pPr>
            <a:lvl6pPr marL="10089032" indent="0">
              <a:buNone/>
              <a:defRPr sz="7061">
                <a:solidFill>
                  <a:schemeClr val="tx1">
                    <a:tint val="75000"/>
                  </a:schemeClr>
                </a:solidFill>
              </a:defRPr>
            </a:lvl6pPr>
            <a:lvl7pPr marL="12106839" indent="0">
              <a:buNone/>
              <a:defRPr sz="7061">
                <a:solidFill>
                  <a:schemeClr val="tx1">
                    <a:tint val="75000"/>
                  </a:schemeClr>
                </a:solidFill>
              </a:defRPr>
            </a:lvl7pPr>
            <a:lvl8pPr marL="14124645" indent="0">
              <a:buNone/>
              <a:defRPr sz="7061">
                <a:solidFill>
                  <a:schemeClr val="tx1">
                    <a:tint val="75000"/>
                  </a:schemeClr>
                </a:solidFill>
              </a:defRPr>
            </a:lvl8pPr>
            <a:lvl9pPr marL="16142452" indent="0">
              <a:buNone/>
              <a:defRPr sz="7061">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8215FB-AE2E-47E0-8664-1D6C88F86230}" type="datetimeFigureOut">
              <a:rPr lang="en-US" smtClean="0"/>
              <a:t>12/14/2020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1598C-F679-44C9-8310-CF5C34C311E3}" type="slidenum">
              <a:rPr lang="en-US" smtClean="0"/>
              <a:t>‹#›</a:t>
            </a:fld>
            <a:endParaRPr lang="en-US"/>
          </a:p>
        </p:txBody>
      </p:sp>
    </p:spTree>
    <p:extLst>
      <p:ext uri="{BB962C8B-B14F-4D97-AF65-F5344CB8AC3E}">
        <p14:creationId xmlns:p14="http://schemas.microsoft.com/office/powerpoint/2010/main" val="477991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942104" y="8057261"/>
            <a:ext cx="18187551" cy="192043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1664583" y="8057261"/>
            <a:ext cx="18187551" cy="192043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88215FB-AE2E-47E0-8664-1D6C88F86230}" type="datetimeFigureOut">
              <a:rPr lang="en-US" smtClean="0"/>
              <a:t>12/14/2020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E1598C-F679-44C9-8310-CF5C34C311E3}" type="slidenum">
              <a:rPr lang="en-US" smtClean="0"/>
              <a:t>‹#›</a:t>
            </a:fld>
            <a:endParaRPr lang="en-US"/>
          </a:p>
        </p:txBody>
      </p:sp>
    </p:spTree>
    <p:extLst>
      <p:ext uri="{BB962C8B-B14F-4D97-AF65-F5344CB8AC3E}">
        <p14:creationId xmlns:p14="http://schemas.microsoft.com/office/powerpoint/2010/main" val="104378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47678" y="1611459"/>
            <a:ext cx="36910030" cy="5850274"/>
          </a:xfrm>
        </p:spPr>
        <p:txBody>
          <a:bodyPr/>
          <a:lstStyle/>
          <a:p>
            <a:r>
              <a:rPr lang="en-US"/>
              <a:t>Click to edit Master title style</a:t>
            </a:r>
            <a:endParaRPr lang="en-US" dirty="0"/>
          </a:p>
        </p:txBody>
      </p:sp>
      <p:sp>
        <p:nvSpPr>
          <p:cNvPr id="3" name="Text Placeholder 2"/>
          <p:cNvSpPr>
            <a:spLocks noGrp="1"/>
          </p:cNvSpPr>
          <p:nvPr>
            <p:ph type="body" idx="1"/>
          </p:nvPr>
        </p:nvSpPr>
        <p:spPr>
          <a:xfrm>
            <a:off x="2947682" y="7419688"/>
            <a:ext cx="18103966" cy="3636275"/>
          </a:xfrm>
        </p:spPr>
        <p:txBody>
          <a:bodyPr anchor="b"/>
          <a:lstStyle>
            <a:lvl1pPr marL="0" indent="0">
              <a:buNone/>
              <a:defRPr sz="10592" b="1"/>
            </a:lvl1pPr>
            <a:lvl2pPr marL="2017806" indent="0">
              <a:buNone/>
              <a:defRPr sz="8827" b="1"/>
            </a:lvl2pPr>
            <a:lvl3pPr marL="4035613" indent="0">
              <a:buNone/>
              <a:defRPr sz="7944" b="1"/>
            </a:lvl3pPr>
            <a:lvl4pPr marL="6053419" indent="0">
              <a:buNone/>
              <a:defRPr sz="7061" b="1"/>
            </a:lvl4pPr>
            <a:lvl5pPr marL="8071226" indent="0">
              <a:buNone/>
              <a:defRPr sz="7061" b="1"/>
            </a:lvl5pPr>
            <a:lvl6pPr marL="10089032" indent="0">
              <a:buNone/>
              <a:defRPr sz="7061" b="1"/>
            </a:lvl6pPr>
            <a:lvl7pPr marL="12106839" indent="0">
              <a:buNone/>
              <a:defRPr sz="7061" b="1"/>
            </a:lvl7pPr>
            <a:lvl8pPr marL="14124645" indent="0">
              <a:buNone/>
              <a:defRPr sz="7061" b="1"/>
            </a:lvl8pPr>
            <a:lvl9pPr marL="16142452" indent="0">
              <a:buNone/>
              <a:defRPr sz="7061" b="1"/>
            </a:lvl9pPr>
          </a:lstStyle>
          <a:p>
            <a:pPr lvl="0"/>
            <a:r>
              <a:rPr lang="en-US"/>
              <a:t>Click to edit Master text styles</a:t>
            </a:r>
          </a:p>
        </p:txBody>
      </p:sp>
      <p:sp>
        <p:nvSpPr>
          <p:cNvPr id="4" name="Content Placeholder 3"/>
          <p:cNvSpPr>
            <a:spLocks noGrp="1"/>
          </p:cNvSpPr>
          <p:nvPr>
            <p:ph sz="half" idx="2"/>
          </p:nvPr>
        </p:nvSpPr>
        <p:spPr>
          <a:xfrm>
            <a:off x="2947682" y="11055963"/>
            <a:ext cx="18103966" cy="162616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1664585" y="7419688"/>
            <a:ext cx="18193125" cy="3636275"/>
          </a:xfrm>
        </p:spPr>
        <p:txBody>
          <a:bodyPr anchor="b"/>
          <a:lstStyle>
            <a:lvl1pPr marL="0" indent="0">
              <a:buNone/>
              <a:defRPr sz="10592" b="1"/>
            </a:lvl1pPr>
            <a:lvl2pPr marL="2017806" indent="0">
              <a:buNone/>
              <a:defRPr sz="8827" b="1"/>
            </a:lvl2pPr>
            <a:lvl3pPr marL="4035613" indent="0">
              <a:buNone/>
              <a:defRPr sz="7944" b="1"/>
            </a:lvl3pPr>
            <a:lvl4pPr marL="6053419" indent="0">
              <a:buNone/>
              <a:defRPr sz="7061" b="1"/>
            </a:lvl4pPr>
            <a:lvl5pPr marL="8071226" indent="0">
              <a:buNone/>
              <a:defRPr sz="7061" b="1"/>
            </a:lvl5pPr>
            <a:lvl6pPr marL="10089032" indent="0">
              <a:buNone/>
              <a:defRPr sz="7061" b="1"/>
            </a:lvl6pPr>
            <a:lvl7pPr marL="12106839" indent="0">
              <a:buNone/>
              <a:defRPr sz="7061" b="1"/>
            </a:lvl7pPr>
            <a:lvl8pPr marL="14124645" indent="0">
              <a:buNone/>
              <a:defRPr sz="7061" b="1"/>
            </a:lvl8pPr>
            <a:lvl9pPr marL="16142452" indent="0">
              <a:buNone/>
              <a:defRPr sz="7061" b="1"/>
            </a:lvl9pPr>
          </a:lstStyle>
          <a:p>
            <a:pPr lvl="0"/>
            <a:r>
              <a:rPr lang="en-US"/>
              <a:t>Click to edit Master text styles</a:t>
            </a:r>
          </a:p>
        </p:txBody>
      </p:sp>
      <p:sp>
        <p:nvSpPr>
          <p:cNvPr id="6" name="Content Placeholder 5"/>
          <p:cNvSpPr>
            <a:spLocks noGrp="1"/>
          </p:cNvSpPr>
          <p:nvPr>
            <p:ph sz="quarter" idx="4"/>
          </p:nvPr>
        </p:nvSpPr>
        <p:spPr>
          <a:xfrm>
            <a:off x="21664585" y="11055963"/>
            <a:ext cx="18193125" cy="162616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88215FB-AE2E-47E0-8664-1D6C88F86230}" type="datetimeFigureOut">
              <a:rPr lang="en-US" smtClean="0"/>
              <a:t>12/14/2020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E1598C-F679-44C9-8310-CF5C34C311E3}" type="slidenum">
              <a:rPr lang="en-US" smtClean="0"/>
              <a:t>‹#›</a:t>
            </a:fld>
            <a:endParaRPr lang="en-US"/>
          </a:p>
        </p:txBody>
      </p:sp>
    </p:spTree>
    <p:extLst>
      <p:ext uri="{BB962C8B-B14F-4D97-AF65-F5344CB8AC3E}">
        <p14:creationId xmlns:p14="http://schemas.microsoft.com/office/powerpoint/2010/main" val="3289475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88215FB-AE2E-47E0-8664-1D6C88F86230}" type="datetimeFigureOut">
              <a:rPr lang="en-US" smtClean="0"/>
              <a:t>12/14/2020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E1598C-F679-44C9-8310-CF5C34C311E3}" type="slidenum">
              <a:rPr lang="en-US" smtClean="0"/>
              <a:t>‹#›</a:t>
            </a:fld>
            <a:endParaRPr lang="en-US"/>
          </a:p>
        </p:txBody>
      </p:sp>
    </p:spTree>
    <p:extLst>
      <p:ext uri="{BB962C8B-B14F-4D97-AF65-F5344CB8AC3E}">
        <p14:creationId xmlns:p14="http://schemas.microsoft.com/office/powerpoint/2010/main" val="10124719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8215FB-AE2E-47E0-8664-1D6C88F86230}" type="datetimeFigureOut">
              <a:rPr lang="en-US" smtClean="0"/>
              <a:t>12/14/2020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E1598C-F679-44C9-8310-CF5C34C311E3}" type="slidenum">
              <a:rPr lang="en-US" smtClean="0"/>
              <a:t>‹#›</a:t>
            </a:fld>
            <a:endParaRPr lang="en-US"/>
          </a:p>
        </p:txBody>
      </p:sp>
    </p:spTree>
    <p:extLst>
      <p:ext uri="{BB962C8B-B14F-4D97-AF65-F5344CB8AC3E}">
        <p14:creationId xmlns:p14="http://schemas.microsoft.com/office/powerpoint/2010/main" val="36630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47678" y="2017818"/>
            <a:ext cx="13802256" cy="7062364"/>
          </a:xfrm>
        </p:spPr>
        <p:txBody>
          <a:bodyPr anchor="b"/>
          <a:lstStyle>
            <a:lvl1pPr>
              <a:defRPr sz="14123"/>
            </a:lvl1pPr>
          </a:lstStyle>
          <a:p>
            <a:r>
              <a:rPr lang="en-US"/>
              <a:t>Click to edit Master title style</a:t>
            </a:r>
            <a:endParaRPr lang="en-US" dirty="0"/>
          </a:p>
        </p:txBody>
      </p:sp>
      <p:sp>
        <p:nvSpPr>
          <p:cNvPr id="3" name="Content Placeholder 2"/>
          <p:cNvSpPr>
            <a:spLocks noGrp="1"/>
          </p:cNvSpPr>
          <p:nvPr>
            <p:ph idx="1"/>
          </p:nvPr>
        </p:nvSpPr>
        <p:spPr>
          <a:xfrm>
            <a:off x="18193125" y="4357934"/>
            <a:ext cx="21664583" cy="21509383"/>
          </a:xfrm>
        </p:spPr>
        <p:txBody>
          <a:bodyPr/>
          <a:lstStyle>
            <a:lvl1pPr>
              <a:defRPr sz="14123"/>
            </a:lvl1pPr>
            <a:lvl2pPr>
              <a:defRPr sz="12358"/>
            </a:lvl2pPr>
            <a:lvl3pPr>
              <a:defRPr sz="10592"/>
            </a:lvl3pPr>
            <a:lvl4pPr>
              <a:defRPr sz="8827"/>
            </a:lvl4pPr>
            <a:lvl5pPr>
              <a:defRPr sz="8827"/>
            </a:lvl5pPr>
            <a:lvl6pPr>
              <a:defRPr sz="8827"/>
            </a:lvl6pPr>
            <a:lvl7pPr>
              <a:defRPr sz="8827"/>
            </a:lvl7pPr>
            <a:lvl8pPr>
              <a:defRPr sz="8827"/>
            </a:lvl8pPr>
            <a:lvl9pPr>
              <a:defRPr sz="882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947678" y="9080183"/>
            <a:ext cx="13802256" cy="16822161"/>
          </a:xfrm>
        </p:spPr>
        <p:txBody>
          <a:bodyPr/>
          <a:lstStyle>
            <a:lvl1pPr marL="0" indent="0">
              <a:buNone/>
              <a:defRPr sz="7061"/>
            </a:lvl1pPr>
            <a:lvl2pPr marL="2017806" indent="0">
              <a:buNone/>
              <a:defRPr sz="6179"/>
            </a:lvl2pPr>
            <a:lvl3pPr marL="4035613" indent="0">
              <a:buNone/>
              <a:defRPr sz="5296"/>
            </a:lvl3pPr>
            <a:lvl4pPr marL="6053419" indent="0">
              <a:buNone/>
              <a:defRPr sz="4413"/>
            </a:lvl4pPr>
            <a:lvl5pPr marL="8071226" indent="0">
              <a:buNone/>
              <a:defRPr sz="4413"/>
            </a:lvl5pPr>
            <a:lvl6pPr marL="10089032" indent="0">
              <a:buNone/>
              <a:defRPr sz="4413"/>
            </a:lvl6pPr>
            <a:lvl7pPr marL="12106839" indent="0">
              <a:buNone/>
              <a:defRPr sz="4413"/>
            </a:lvl7pPr>
            <a:lvl8pPr marL="14124645" indent="0">
              <a:buNone/>
              <a:defRPr sz="4413"/>
            </a:lvl8pPr>
            <a:lvl9pPr marL="16142452" indent="0">
              <a:buNone/>
              <a:defRPr sz="4413"/>
            </a:lvl9pPr>
          </a:lstStyle>
          <a:p>
            <a:pPr lvl="0"/>
            <a:r>
              <a:rPr lang="en-US"/>
              <a:t>Click to edit Master text styles</a:t>
            </a:r>
          </a:p>
        </p:txBody>
      </p:sp>
      <p:sp>
        <p:nvSpPr>
          <p:cNvPr id="5" name="Date Placeholder 4"/>
          <p:cNvSpPr>
            <a:spLocks noGrp="1"/>
          </p:cNvSpPr>
          <p:nvPr>
            <p:ph type="dt" sz="half" idx="10"/>
          </p:nvPr>
        </p:nvSpPr>
        <p:spPr/>
        <p:txBody>
          <a:bodyPr/>
          <a:lstStyle/>
          <a:p>
            <a:fld id="{B88215FB-AE2E-47E0-8664-1D6C88F86230}" type="datetimeFigureOut">
              <a:rPr lang="en-US" smtClean="0"/>
              <a:t>12/14/2020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E1598C-F679-44C9-8310-CF5C34C311E3}" type="slidenum">
              <a:rPr lang="en-US" smtClean="0"/>
              <a:t>‹#›</a:t>
            </a:fld>
            <a:endParaRPr lang="en-US"/>
          </a:p>
        </p:txBody>
      </p:sp>
    </p:spTree>
    <p:extLst>
      <p:ext uri="{BB962C8B-B14F-4D97-AF65-F5344CB8AC3E}">
        <p14:creationId xmlns:p14="http://schemas.microsoft.com/office/powerpoint/2010/main" val="2473076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47678" y="2017818"/>
            <a:ext cx="13802256" cy="7062364"/>
          </a:xfrm>
        </p:spPr>
        <p:txBody>
          <a:bodyPr anchor="b"/>
          <a:lstStyle>
            <a:lvl1pPr>
              <a:defRPr sz="14123"/>
            </a:lvl1pPr>
          </a:lstStyle>
          <a:p>
            <a:r>
              <a:rPr lang="en-US"/>
              <a:t>Click to edit Master title style</a:t>
            </a:r>
            <a:endParaRPr lang="en-US" dirty="0"/>
          </a:p>
        </p:txBody>
      </p:sp>
      <p:sp>
        <p:nvSpPr>
          <p:cNvPr id="3" name="Picture Placeholder 2"/>
          <p:cNvSpPr>
            <a:spLocks noGrp="1" noChangeAspect="1"/>
          </p:cNvSpPr>
          <p:nvPr>
            <p:ph type="pic" idx="1"/>
          </p:nvPr>
        </p:nvSpPr>
        <p:spPr>
          <a:xfrm>
            <a:off x="18193125" y="4357934"/>
            <a:ext cx="21664583" cy="21509383"/>
          </a:xfrm>
        </p:spPr>
        <p:txBody>
          <a:bodyPr anchor="t"/>
          <a:lstStyle>
            <a:lvl1pPr marL="0" indent="0">
              <a:buNone/>
              <a:defRPr sz="14123"/>
            </a:lvl1pPr>
            <a:lvl2pPr marL="2017806" indent="0">
              <a:buNone/>
              <a:defRPr sz="12358"/>
            </a:lvl2pPr>
            <a:lvl3pPr marL="4035613" indent="0">
              <a:buNone/>
              <a:defRPr sz="10592"/>
            </a:lvl3pPr>
            <a:lvl4pPr marL="6053419" indent="0">
              <a:buNone/>
              <a:defRPr sz="8827"/>
            </a:lvl4pPr>
            <a:lvl5pPr marL="8071226" indent="0">
              <a:buNone/>
              <a:defRPr sz="8827"/>
            </a:lvl5pPr>
            <a:lvl6pPr marL="10089032" indent="0">
              <a:buNone/>
              <a:defRPr sz="8827"/>
            </a:lvl6pPr>
            <a:lvl7pPr marL="12106839" indent="0">
              <a:buNone/>
              <a:defRPr sz="8827"/>
            </a:lvl7pPr>
            <a:lvl8pPr marL="14124645" indent="0">
              <a:buNone/>
              <a:defRPr sz="8827"/>
            </a:lvl8pPr>
            <a:lvl9pPr marL="16142452" indent="0">
              <a:buNone/>
              <a:defRPr sz="8827"/>
            </a:lvl9pPr>
          </a:lstStyle>
          <a:p>
            <a:r>
              <a:rPr lang="en-US"/>
              <a:t>Click icon to add picture</a:t>
            </a:r>
            <a:endParaRPr lang="en-US" dirty="0"/>
          </a:p>
        </p:txBody>
      </p:sp>
      <p:sp>
        <p:nvSpPr>
          <p:cNvPr id="4" name="Text Placeholder 3"/>
          <p:cNvSpPr>
            <a:spLocks noGrp="1"/>
          </p:cNvSpPr>
          <p:nvPr>
            <p:ph type="body" sz="half" idx="2"/>
          </p:nvPr>
        </p:nvSpPr>
        <p:spPr>
          <a:xfrm>
            <a:off x="2947678" y="9080183"/>
            <a:ext cx="13802256" cy="16822161"/>
          </a:xfrm>
        </p:spPr>
        <p:txBody>
          <a:bodyPr/>
          <a:lstStyle>
            <a:lvl1pPr marL="0" indent="0">
              <a:buNone/>
              <a:defRPr sz="7061"/>
            </a:lvl1pPr>
            <a:lvl2pPr marL="2017806" indent="0">
              <a:buNone/>
              <a:defRPr sz="6179"/>
            </a:lvl2pPr>
            <a:lvl3pPr marL="4035613" indent="0">
              <a:buNone/>
              <a:defRPr sz="5296"/>
            </a:lvl3pPr>
            <a:lvl4pPr marL="6053419" indent="0">
              <a:buNone/>
              <a:defRPr sz="4413"/>
            </a:lvl4pPr>
            <a:lvl5pPr marL="8071226" indent="0">
              <a:buNone/>
              <a:defRPr sz="4413"/>
            </a:lvl5pPr>
            <a:lvl6pPr marL="10089032" indent="0">
              <a:buNone/>
              <a:defRPr sz="4413"/>
            </a:lvl6pPr>
            <a:lvl7pPr marL="12106839" indent="0">
              <a:buNone/>
              <a:defRPr sz="4413"/>
            </a:lvl7pPr>
            <a:lvl8pPr marL="14124645" indent="0">
              <a:buNone/>
              <a:defRPr sz="4413"/>
            </a:lvl8pPr>
            <a:lvl9pPr marL="16142452" indent="0">
              <a:buNone/>
              <a:defRPr sz="4413"/>
            </a:lvl9pPr>
          </a:lstStyle>
          <a:p>
            <a:pPr lvl="0"/>
            <a:r>
              <a:rPr lang="en-US"/>
              <a:t>Click to edit Master text styles</a:t>
            </a:r>
          </a:p>
        </p:txBody>
      </p:sp>
      <p:sp>
        <p:nvSpPr>
          <p:cNvPr id="5" name="Date Placeholder 4"/>
          <p:cNvSpPr>
            <a:spLocks noGrp="1"/>
          </p:cNvSpPr>
          <p:nvPr>
            <p:ph type="dt" sz="half" idx="10"/>
          </p:nvPr>
        </p:nvSpPr>
        <p:spPr/>
        <p:txBody>
          <a:bodyPr/>
          <a:lstStyle/>
          <a:p>
            <a:fld id="{B88215FB-AE2E-47E0-8664-1D6C88F86230}" type="datetimeFigureOut">
              <a:rPr lang="en-US" smtClean="0"/>
              <a:t>12/14/2020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E1598C-F679-44C9-8310-CF5C34C311E3}" type="slidenum">
              <a:rPr lang="en-US" smtClean="0"/>
              <a:t>‹#›</a:t>
            </a:fld>
            <a:endParaRPr lang="en-US"/>
          </a:p>
        </p:txBody>
      </p:sp>
    </p:spTree>
    <p:extLst>
      <p:ext uri="{BB962C8B-B14F-4D97-AF65-F5344CB8AC3E}">
        <p14:creationId xmlns:p14="http://schemas.microsoft.com/office/powerpoint/2010/main" val="2918133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42104" y="1611459"/>
            <a:ext cx="36910030" cy="585027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942104" y="8057261"/>
            <a:ext cx="36910030" cy="1920430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942104" y="28053287"/>
            <a:ext cx="9628704" cy="1611452"/>
          </a:xfrm>
          <a:prstGeom prst="rect">
            <a:avLst/>
          </a:prstGeom>
        </p:spPr>
        <p:txBody>
          <a:bodyPr vert="horz" lIns="91440" tIns="45720" rIns="91440" bIns="45720" rtlCol="0" anchor="ctr"/>
          <a:lstStyle>
            <a:lvl1pPr algn="l">
              <a:defRPr sz="5296">
                <a:solidFill>
                  <a:schemeClr val="tx1">
                    <a:tint val="75000"/>
                  </a:schemeClr>
                </a:solidFill>
              </a:defRPr>
            </a:lvl1pPr>
          </a:lstStyle>
          <a:p>
            <a:fld id="{B88215FB-AE2E-47E0-8664-1D6C88F86230}" type="datetimeFigureOut">
              <a:rPr lang="en-US" smtClean="0"/>
              <a:t>12/14/2020</a:t>
            </a:fld>
            <a:endParaRPr lang="en-US"/>
          </a:p>
        </p:txBody>
      </p:sp>
      <p:sp>
        <p:nvSpPr>
          <p:cNvPr id="5" name="Footer Placeholder 4"/>
          <p:cNvSpPr>
            <a:spLocks noGrp="1"/>
          </p:cNvSpPr>
          <p:nvPr>
            <p:ph type="ftr" sz="quarter" idx="3"/>
          </p:nvPr>
        </p:nvSpPr>
        <p:spPr>
          <a:xfrm>
            <a:off x="14175592" y="28053287"/>
            <a:ext cx="14443055" cy="1611452"/>
          </a:xfrm>
          <a:prstGeom prst="rect">
            <a:avLst/>
          </a:prstGeom>
        </p:spPr>
        <p:txBody>
          <a:bodyPr vert="horz" lIns="91440" tIns="45720" rIns="91440" bIns="45720" rtlCol="0" anchor="ctr"/>
          <a:lstStyle>
            <a:lvl1pPr algn="ctr">
              <a:defRPr sz="5296">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223430" y="28053287"/>
            <a:ext cx="9628704" cy="1611452"/>
          </a:xfrm>
          <a:prstGeom prst="rect">
            <a:avLst/>
          </a:prstGeom>
        </p:spPr>
        <p:txBody>
          <a:bodyPr vert="horz" lIns="91440" tIns="45720" rIns="91440" bIns="45720" rtlCol="0" anchor="ctr"/>
          <a:lstStyle>
            <a:lvl1pPr algn="r">
              <a:defRPr sz="5296">
                <a:solidFill>
                  <a:schemeClr val="tx1">
                    <a:tint val="75000"/>
                  </a:schemeClr>
                </a:solidFill>
              </a:defRPr>
            </a:lvl1pPr>
          </a:lstStyle>
          <a:p>
            <a:fld id="{A1E1598C-F679-44C9-8310-CF5C34C311E3}" type="slidenum">
              <a:rPr lang="en-US" smtClean="0"/>
              <a:t>‹#›</a:t>
            </a:fld>
            <a:endParaRPr lang="en-US"/>
          </a:p>
        </p:txBody>
      </p:sp>
    </p:spTree>
    <p:extLst>
      <p:ext uri="{BB962C8B-B14F-4D97-AF65-F5344CB8AC3E}">
        <p14:creationId xmlns:p14="http://schemas.microsoft.com/office/powerpoint/2010/main" val="135493346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035613" rtl="0" eaLnBrk="1" latinLnBrk="0" hangingPunct="1">
        <a:lnSpc>
          <a:spcPct val="90000"/>
        </a:lnSpc>
        <a:spcBef>
          <a:spcPct val="0"/>
        </a:spcBef>
        <a:buNone/>
        <a:defRPr sz="19419" kern="1200">
          <a:solidFill>
            <a:schemeClr val="tx1"/>
          </a:solidFill>
          <a:latin typeface="+mj-lt"/>
          <a:ea typeface="+mj-ea"/>
          <a:cs typeface="+mj-cs"/>
        </a:defRPr>
      </a:lvl1pPr>
    </p:titleStyle>
    <p:bodyStyle>
      <a:lvl1pPr marL="1008903" indent="-1008903" algn="l" defTabSz="4035613" rtl="0" eaLnBrk="1" latinLnBrk="0" hangingPunct="1">
        <a:lnSpc>
          <a:spcPct val="90000"/>
        </a:lnSpc>
        <a:spcBef>
          <a:spcPts val="4413"/>
        </a:spcBef>
        <a:buFont typeface="Arial" panose="020B0604020202020204" pitchFamily="34" charset="0"/>
        <a:buChar char="•"/>
        <a:defRPr sz="12358" kern="1200">
          <a:solidFill>
            <a:schemeClr val="tx1"/>
          </a:solidFill>
          <a:latin typeface="+mn-lt"/>
          <a:ea typeface="+mn-ea"/>
          <a:cs typeface="+mn-cs"/>
        </a:defRPr>
      </a:lvl1pPr>
      <a:lvl2pPr marL="3026710" indent="-1008903" algn="l" defTabSz="4035613" rtl="0" eaLnBrk="1" latinLnBrk="0" hangingPunct="1">
        <a:lnSpc>
          <a:spcPct val="90000"/>
        </a:lnSpc>
        <a:spcBef>
          <a:spcPts val="2207"/>
        </a:spcBef>
        <a:buFont typeface="Arial" panose="020B0604020202020204" pitchFamily="34" charset="0"/>
        <a:buChar char="•"/>
        <a:defRPr sz="10592" kern="1200">
          <a:solidFill>
            <a:schemeClr val="tx1"/>
          </a:solidFill>
          <a:latin typeface="+mn-lt"/>
          <a:ea typeface="+mn-ea"/>
          <a:cs typeface="+mn-cs"/>
        </a:defRPr>
      </a:lvl2pPr>
      <a:lvl3pPr marL="5044516" indent="-1008903" algn="l" defTabSz="4035613" rtl="0" eaLnBrk="1" latinLnBrk="0" hangingPunct="1">
        <a:lnSpc>
          <a:spcPct val="90000"/>
        </a:lnSpc>
        <a:spcBef>
          <a:spcPts val="2207"/>
        </a:spcBef>
        <a:buFont typeface="Arial" panose="020B0604020202020204" pitchFamily="34" charset="0"/>
        <a:buChar char="•"/>
        <a:defRPr sz="8827" kern="1200">
          <a:solidFill>
            <a:schemeClr val="tx1"/>
          </a:solidFill>
          <a:latin typeface="+mn-lt"/>
          <a:ea typeface="+mn-ea"/>
          <a:cs typeface="+mn-cs"/>
        </a:defRPr>
      </a:lvl3pPr>
      <a:lvl4pPr marL="7062323" indent="-1008903" algn="l" defTabSz="4035613" rtl="0" eaLnBrk="1" latinLnBrk="0" hangingPunct="1">
        <a:lnSpc>
          <a:spcPct val="90000"/>
        </a:lnSpc>
        <a:spcBef>
          <a:spcPts val="2207"/>
        </a:spcBef>
        <a:buFont typeface="Arial" panose="020B0604020202020204" pitchFamily="34" charset="0"/>
        <a:buChar char="•"/>
        <a:defRPr sz="7944" kern="1200">
          <a:solidFill>
            <a:schemeClr val="tx1"/>
          </a:solidFill>
          <a:latin typeface="+mn-lt"/>
          <a:ea typeface="+mn-ea"/>
          <a:cs typeface="+mn-cs"/>
        </a:defRPr>
      </a:lvl4pPr>
      <a:lvl5pPr marL="9080129" indent="-1008903" algn="l" defTabSz="4035613" rtl="0" eaLnBrk="1" latinLnBrk="0" hangingPunct="1">
        <a:lnSpc>
          <a:spcPct val="90000"/>
        </a:lnSpc>
        <a:spcBef>
          <a:spcPts val="2207"/>
        </a:spcBef>
        <a:buFont typeface="Arial" panose="020B0604020202020204" pitchFamily="34" charset="0"/>
        <a:buChar char="•"/>
        <a:defRPr sz="7944" kern="1200">
          <a:solidFill>
            <a:schemeClr val="tx1"/>
          </a:solidFill>
          <a:latin typeface="+mn-lt"/>
          <a:ea typeface="+mn-ea"/>
          <a:cs typeface="+mn-cs"/>
        </a:defRPr>
      </a:lvl5pPr>
      <a:lvl6pPr marL="11097936" indent="-1008903" algn="l" defTabSz="4035613" rtl="0" eaLnBrk="1" latinLnBrk="0" hangingPunct="1">
        <a:lnSpc>
          <a:spcPct val="90000"/>
        </a:lnSpc>
        <a:spcBef>
          <a:spcPts val="2207"/>
        </a:spcBef>
        <a:buFont typeface="Arial" panose="020B0604020202020204" pitchFamily="34" charset="0"/>
        <a:buChar char="•"/>
        <a:defRPr sz="7944" kern="1200">
          <a:solidFill>
            <a:schemeClr val="tx1"/>
          </a:solidFill>
          <a:latin typeface="+mn-lt"/>
          <a:ea typeface="+mn-ea"/>
          <a:cs typeface="+mn-cs"/>
        </a:defRPr>
      </a:lvl6pPr>
      <a:lvl7pPr marL="13115742" indent="-1008903" algn="l" defTabSz="4035613" rtl="0" eaLnBrk="1" latinLnBrk="0" hangingPunct="1">
        <a:lnSpc>
          <a:spcPct val="90000"/>
        </a:lnSpc>
        <a:spcBef>
          <a:spcPts val="2207"/>
        </a:spcBef>
        <a:buFont typeface="Arial" panose="020B0604020202020204" pitchFamily="34" charset="0"/>
        <a:buChar char="•"/>
        <a:defRPr sz="7944" kern="1200">
          <a:solidFill>
            <a:schemeClr val="tx1"/>
          </a:solidFill>
          <a:latin typeface="+mn-lt"/>
          <a:ea typeface="+mn-ea"/>
          <a:cs typeface="+mn-cs"/>
        </a:defRPr>
      </a:lvl7pPr>
      <a:lvl8pPr marL="15133549" indent="-1008903" algn="l" defTabSz="4035613" rtl="0" eaLnBrk="1" latinLnBrk="0" hangingPunct="1">
        <a:lnSpc>
          <a:spcPct val="90000"/>
        </a:lnSpc>
        <a:spcBef>
          <a:spcPts val="2207"/>
        </a:spcBef>
        <a:buFont typeface="Arial" panose="020B0604020202020204" pitchFamily="34" charset="0"/>
        <a:buChar char="•"/>
        <a:defRPr sz="7944" kern="1200">
          <a:solidFill>
            <a:schemeClr val="tx1"/>
          </a:solidFill>
          <a:latin typeface="+mn-lt"/>
          <a:ea typeface="+mn-ea"/>
          <a:cs typeface="+mn-cs"/>
        </a:defRPr>
      </a:lvl8pPr>
      <a:lvl9pPr marL="17151355" indent="-1008903" algn="l" defTabSz="4035613" rtl="0" eaLnBrk="1" latinLnBrk="0" hangingPunct="1">
        <a:lnSpc>
          <a:spcPct val="90000"/>
        </a:lnSpc>
        <a:spcBef>
          <a:spcPts val="2207"/>
        </a:spcBef>
        <a:buFont typeface="Arial" panose="020B0604020202020204" pitchFamily="34" charset="0"/>
        <a:buChar char="•"/>
        <a:defRPr sz="7944" kern="1200">
          <a:solidFill>
            <a:schemeClr val="tx1"/>
          </a:solidFill>
          <a:latin typeface="+mn-lt"/>
          <a:ea typeface="+mn-ea"/>
          <a:cs typeface="+mn-cs"/>
        </a:defRPr>
      </a:lvl9pPr>
    </p:bodyStyle>
    <p:otherStyle>
      <a:defPPr>
        <a:defRPr lang="en-US"/>
      </a:defPPr>
      <a:lvl1pPr marL="0" algn="l" defTabSz="4035613" rtl="0" eaLnBrk="1" latinLnBrk="0" hangingPunct="1">
        <a:defRPr sz="7944" kern="1200">
          <a:solidFill>
            <a:schemeClr val="tx1"/>
          </a:solidFill>
          <a:latin typeface="+mn-lt"/>
          <a:ea typeface="+mn-ea"/>
          <a:cs typeface="+mn-cs"/>
        </a:defRPr>
      </a:lvl1pPr>
      <a:lvl2pPr marL="2017806" algn="l" defTabSz="4035613" rtl="0" eaLnBrk="1" latinLnBrk="0" hangingPunct="1">
        <a:defRPr sz="7944" kern="1200">
          <a:solidFill>
            <a:schemeClr val="tx1"/>
          </a:solidFill>
          <a:latin typeface="+mn-lt"/>
          <a:ea typeface="+mn-ea"/>
          <a:cs typeface="+mn-cs"/>
        </a:defRPr>
      </a:lvl2pPr>
      <a:lvl3pPr marL="4035613" algn="l" defTabSz="4035613" rtl="0" eaLnBrk="1" latinLnBrk="0" hangingPunct="1">
        <a:defRPr sz="7944" kern="1200">
          <a:solidFill>
            <a:schemeClr val="tx1"/>
          </a:solidFill>
          <a:latin typeface="+mn-lt"/>
          <a:ea typeface="+mn-ea"/>
          <a:cs typeface="+mn-cs"/>
        </a:defRPr>
      </a:lvl3pPr>
      <a:lvl4pPr marL="6053419" algn="l" defTabSz="4035613" rtl="0" eaLnBrk="1" latinLnBrk="0" hangingPunct="1">
        <a:defRPr sz="7944" kern="1200">
          <a:solidFill>
            <a:schemeClr val="tx1"/>
          </a:solidFill>
          <a:latin typeface="+mn-lt"/>
          <a:ea typeface="+mn-ea"/>
          <a:cs typeface="+mn-cs"/>
        </a:defRPr>
      </a:lvl4pPr>
      <a:lvl5pPr marL="8071226" algn="l" defTabSz="4035613" rtl="0" eaLnBrk="1" latinLnBrk="0" hangingPunct="1">
        <a:defRPr sz="7944" kern="1200">
          <a:solidFill>
            <a:schemeClr val="tx1"/>
          </a:solidFill>
          <a:latin typeface="+mn-lt"/>
          <a:ea typeface="+mn-ea"/>
          <a:cs typeface="+mn-cs"/>
        </a:defRPr>
      </a:lvl5pPr>
      <a:lvl6pPr marL="10089032" algn="l" defTabSz="4035613" rtl="0" eaLnBrk="1" latinLnBrk="0" hangingPunct="1">
        <a:defRPr sz="7944" kern="1200">
          <a:solidFill>
            <a:schemeClr val="tx1"/>
          </a:solidFill>
          <a:latin typeface="+mn-lt"/>
          <a:ea typeface="+mn-ea"/>
          <a:cs typeface="+mn-cs"/>
        </a:defRPr>
      </a:lvl6pPr>
      <a:lvl7pPr marL="12106839" algn="l" defTabSz="4035613" rtl="0" eaLnBrk="1" latinLnBrk="0" hangingPunct="1">
        <a:defRPr sz="7944" kern="1200">
          <a:solidFill>
            <a:schemeClr val="tx1"/>
          </a:solidFill>
          <a:latin typeface="+mn-lt"/>
          <a:ea typeface="+mn-ea"/>
          <a:cs typeface="+mn-cs"/>
        </a:defRPr>
      </a:lvl7pPr>
      <a:lvl8pPr marL="14124645" algn="l" defTabSz="4035613" rtl="0" eaLnBrk="1" latinLnBrk="0" hangingPunct="1">
        <a:defRPr sz="7944" kern="1200">
          <a:solidFill>
            <a:schemeClr val="tx1"/>
          </a:solidFill>
          <a:latin typeface="+mn-lt"/>
          <a:ea typeface="+mn-ea"/>
          <a:cs typeface="+mn-cs"/>
        </a:defRPr>
      </a:lvl8pPr>
      <a:lvl9pPr marL="16142452" algn="l" defTabSz="4035613" rtl="0" eaLnBrk="1" latinLnBrk="0" hangingPunct="1">
        <a:defRPr sz="794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jpg"/><Relationship Id="rId7" Type="http://schemas.openxmlformats.org/officeDocument/2006/relationships/image" Target="../media/image6.jpg"/><Relationship Id="rId12" Type="http://schemas.openxmlformats.org/officeDocument/2006/relationships/image" Target="../media/image11.png"/><Relationship Id="rId2" Type="http://schemas.openxmlformats.org/officeDocument/2006/relationships/image" Target="../media/image1.jpg"/><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JPG"/><Relationship Id="rId10" Type="http://schemas.openxmlformats.org/officeDocument/2006/relationships/image" Target="../media/image9.JPG"/><Relationship Id="rId4" Type="http://schemas.openxmlformats.org/officeDocument/2006/relationships/image" Target="../media/image3.jpg"/><Relationship Id="rId9" Type="http://schemas.openxmlformats.org/officeDocument/2006/relationships/image" Target="../media/image8.jpg"/><Relationship Id="rId1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2772331C-7BC9-49E0-ABD3-CF20FB38FE0D}"/>
              </a:ext>
            </a:extLst>
          </p:cNvPr>
          <p:cNvSpPr/>
          <p:nvPr/>
        </p:nvSpPr>
        <p:spPr>
          <a:xfrm>
            <a:off x="41960119" y="-312323"/>
            <a:ext cx="1287505" cy="1120308"/>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4232ED0E-F081-4F7B-AAFA-01149EC720FC}"/>
              </a:ext>
            </a:extLst>
          </p:cNvPr>
          <p:cNvSpPr/>
          <p:nvPr/>
        </p:nvSpPr>
        <p:spPr>
          <a:xfrm>
            <a:off x="-447636" y="-155781"/>
            <a:ext cx="1287505" cy="1120308"/>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CA1C7117-38D2-4EA7-857E-399EE91CED91}"/>
              </a:ext>
            </a:extLst>
          </p:cNvPr>
          <p:cNvSpPr/>
          <p:nvPr/>
        </p:nvSpPr>
        <p:spPr>
          <a:xfrm>
            <a:off x="0" y="0"/>
            <a:ext cx="42794238" cy="4572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5" name="Rectangle: Rounded Corners 4">
            <a:extLst>
              <a:ext uri="{FF2B5EF4-FFF2-40B4-BE49-F238E27FC236}">
                <a16:creationId xmlns:a16="http://schemas.microsoft.com/office/drawing/2014/main" id="{C1819B2F-5115-4D7B-A456-BF0555D84B8E}"/>
              </a:ext>
            </a:extLst>
          </p:cNvPr>
          <p:cNvSpPr/>
          <p:nvPr/>
        </p:nvSpPr>
        <p:spPr>
          <a:xfrm>
            <a:off x="990600" y="4914900"/>
            <a:ext cx="9753600" cy="1790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58E2648A-114A-45D1-96B2-0180E0DA5FD7}"/>
              </a:ext>
            </a:extLst>
          </p:cNvPr>
          <p:cNvSpPr/>
          <p:nvPr/>
        </p:nvSpPr>
        <p:spPr>
          <a:xfrm>
            <a:off x="814968" y="17427778"/>
            <a:ext cx="9753600" cy="1790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3F048445-F9D2-4F0A-9D71-958EDBE7A728}"/>
              </a:ext>
            </a:extLst>
          </p:cNvPr>
          <p:cNvSpPr/>
          <p:nvPr/>
        </p:nvSpPr>
        <p:spPr>
          <a:xfrm>
            <a:off x="17427258" y="19223506"/>
            <a:ext cx="9753600" cy="1790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B4D5B914-4645-4FA8-B579-92771165942D}"/>
              </a:ext>
            </a:extLst>
          </p:cNvPr>
          <p:cNvSpPr/>
          <p:nvPr/>
        </p:nvSpPr>
        <p:spPr>
          <a:xfrm>
            <a:off x="814968" y="17420426"/>
            <a:ext cx="9753600" cy="1790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B8DFAEDB-79C8-4786-B2CA-00CD66CE6397}"/>
              </a:ext>
            </a:extLst>
          </p:cNvPr>
          <p:cNvSpPr/>
          <p:nvPr/>
        </p:nvSpPr>
        <p:spPr>
          <a:xfrm>
            <a:off x="32200769" y="23682680"/>
            <a:ext cx="9753600" cy="1790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8DF30AA-40B3-4DF2-AE50-618A44B037F8}"/>
              </a:ext>
            </a:extLst>
          </p:cNvPr>
          <p:cNvSpPr/>
          <p:nvPr/>
        </p:nvSpPr>
        <p:spPr>
          <a:xfrm>
            <a:off x="2405555" y="5210085"/>
            <a:ext cx="6923690" cy="1200329"/>
          </a:xfrm>
          <a:prstGeom prst="rect">
            <a:avLst/>
          </a:prstGeom>
          <a:noFill/>
        </p:spPr>
        <p:txBody>
          <a:bodyPr wrap="none" lIns="91440" tIns="45720" rIns="91440" bIns="45720">
            <a:spAutoFit/>
          </a:bodyPr>
          <a:lstStyle/>
          <a:p>
            <a:pPr algn="ctr"/>
            <a:r>
              <a:rPr lang="en-US" sz="7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Berlin Sans FB Demi" panose="020E0802020502020306" pitchFamily="34" charset="0"/>
                <a:cs typeface="AKbalthom Naga" panose="02000500000000000000" pitchFamily="2" charset="0"/>
              </a:rPr>
              <a:t>INTRODUCTION</a:t>
            </a:r>
          </a:p>
        </p:txBody>
      </p:sp>
      <p:sp>
        <p:nvSpPr>
          <p:cNvPr id="17" name="Minus Sign 16">
            <a:extLst>
              <a:ext uri="{FF2B5EF4-FFF2-40B4-BE49-F238E27FC236}">
                <a16:creationId xmlns:a16="http://schemas.microsoft.com/office/drawing/2014/main" id="{D81181C6-83E9-4389-9280-91D87D38596E}"/>
              </a:ext>
            </a:extLst>
          </p:cNvPr>
          <p:cNvSpPr/>
          <p:nvPr/>
        </p:nvSpPr>
        <p:spPr>
          <a:xfrm>
            <a:off x="9210072" y="5439859"/>
            <a:ext cx="1534128" cy="74078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inus Sign 20">
            <a:extLst>
              <a:ext uri="{FF2B5EF4-FFF2-40B4-BE49-F238E27FC236}">
                <a16:creationId xmlns:a16="http://schemas.microsoft.com/office/drawing/2014/main" id="{99C639EE-5113-42FF-BEEE-91FB51CA5E20}"/>
              </a:ext>
            </a:extLst>
          </p:cNvPr>
          <p:cNvSpPr/>
          <p:nvPr/>
        </p:nvSpPr>
        <p:spPr>
          <a:xfrm>
            <a:off x="990600" y="5439859"/>
            <a:ext cx="1534128" cy="74078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73FB24D1-9A29-4855-ABFF-F72DFA11765F}"/>
              </a:ext>
            </a:extLst>
          </p:cNvPr>
          <p:cNvSpPr txBox="1"/>
          <p:nvPr/>
        </p:nvSpPr>
        <p:spPr>
          <a:xfrm>
            <a:off x="11772900" y="9867900"/>
            <a:ext cx="184731" cy="369332"/>
          </a:xfrm>
          <a:prstGeom prst="rect">
            <a:avLst/>
          </a:prstGeom>
          <a:noFill/>
        </p:spPr>
        <p:txBody>
          <a:bodyPr wrap="none" rtlCol="0">
            <a:spAutoFit/>
          </a:bodyPr>
          <a:lstStyle/>
          <a:p>
            <a:endParaRPr lang="en-US" dirty="0"/>
          </a:p>
        </p:txBody>
      </p:sp>
      <p:sp>
        <p:nvSpPr>
          <p:cNvPr id="35" name="TextBox 34">
            <a:extLst>
              <a:ext uri="{FF2B5EF4-FFF2-40B4-BE49-F238E27FC236}">
                <a16:creationId xmlns:a16="http://schemas.microsoft.com/office/drawing/2014/main" id="{ADCC4C55-D5BE-4A7D-A709-FC7C9768A170}"/>
              </a:ext>
            </a:extLst>
          </p:cNvPr>
          <p:cNvSpPr txBox="1"/>
          <p:nvPr/>
        </p:nvSpPr>
        <p:spPr>
          <a:xfrm>
            <a:off x="1073688" y="7110835"/>
            <a:ext cx="9528455" cy="10064294"/>
          </a:xfrm>
          <a:prstGeom prst="rect">
            <a:avLst/>
          </a:prstGeom>
          <a:noFill/>
        </p:spPr>
        <p:txBody>
          <a:bodyPr wrap="square" rtlCol="0">
            <a:spAutoFit/>
          </a:bodyPr>
          <a:lstStyle/>
          <a:p>
            <a:pPr algn="just"/>
            <a:r>
              <a:rPr lang="en-US" sz="2800" dirty="0"/>
              <a:t>		</a:t>
            </a:r>
            <a:r>
              <a:rPr lang="en-US" sz="3600" dirty="0">
                <a:solidFill>
                  <a:schemeClr val="bg1"/>
                </a:solidFill>
                <a:latin typeface="AKbalthom Kbach" panose="02000500000000000000" pitchFamily="2" charset="0"/>
                <a:cs typeface="AKbalthom Kbach" panose="02000500000000000000" pitchFamily="2" charset="0"/>
              </a:rPr>
              <a:t> Agriculture and farming is one of the oldest and most important professions in the world. Humanity has come a  long way over the millennia in how we farm and </a:t>
            </a:r>
            <a:r>
              <a:rPr lang="en-US" sz="3600" dirty="0">
                <a:solidFill>
                  <a:schemeClr val="bg2"/>
                </a:solidFill>
                <a:latin typeface="AKbalthom Kbach" panose="02000500000000000000" pitchFamily="2" charset="0"/>
                <a:cs typeface="AKbalthom Kbach" panose="02000500000000000000" pitchFamily="2" charset="0"/>
              </a:rPr>
              <a:t>grow</a:t>
            </a:r>
            <a:r>
              <a:rPr lang="en-US" sz="3600" dirty="0">
                <a:solidFill>
                  <a:schemeClr val="bg1"/>
                </a:solidFill>
                <a:latin typeface="AKbalthom Kbach" panose="02000500000000000000" pitchFamily="2" charset="0"/>
                <a:cs typeface="AKbalthom Kbach" panose="02000500000000000000" pitchFamily="2" charset="0"/>
              </a:rPr>
              <a:t> crops with the introduction of various technologies. </a:t>
            </a:r>
            <a:r>
              <a:rPr lang="en-US" sz="3600" dirty="0">
                <a:solidFill>
                  <a:schemeClr val="bg2"/>
                </a:solidFill>
                <a:latin typeface="AKbalthom Kbach" panose="02000500000000000000" pitchFamily="2" charset="0"/>
                <a:cs typeface="AKbalthom Kbach" panose="02000500000000000000" pitchFamily="2" charset="0"/>
              </a:rPr>
              <a:t>Artificial intelligence (AI) is one of the most modern application that has been used all around the world in this industrial revolution 4.0.	With the aid of AI in agriculture, we can build the most modern and convenience ways to apply </a:t>
            </a:r>
          </a:p>
          <a:p>
            <a:pPr algn="just"/>
            <a:r>
              <a:rPr lang="en-US" sz="3600" dirty="0">
                <a:solidFill>
                  <a:schemeClr val="bg2"/>
                </a:solidFill>
                <a:latin typeface="AKbalthom Kbach" panose="02000500000000000000" pitchFamily="2" charset="0"/>
                <a:cs typeface="AKbalthom Kbach" panose="02000500000000000000" pitchFamily="2" charset="0"/>
              </a:rPr>
              <a:t>and estimate data analytic for agricultural </a:t>
            </a:r>
          </a:p>
          <a:p>
            <a:pPr algn="just"/>
            <a:r>
              <a:rPr lang="en-US" sz="3600" dirty="0">
                <a:solidFill>
                  <a:schemeClr val="bg2"/>
                </a:solidFill>
                <a:latin typeface="AKbalthom Kbach" panose="02000500000000000000" pitchFamily="2" charset="0"/>
                <a:cs typeface="AKbalthom Kbach" panose="02000500000000000000" pitchFamily="2" charset="0"/>
              </a:rPr>
              <a:t>applications that boost more production yield. </a:t>
            </a:r>
          </a:p>
          <a:p>
            <a:pPr algn="just"/>
            <a:r>
              <a:rPr lang="en-US" sz="3600" dirty="0">
                <a:solidFill>
                  <a:schemeClr val="bg2"/>
                </a:solidFill>
                <a:latin typeface="AKbalthom Kbach" panose="02000500000000000000" pitchFamily="2" charset="0"/>
                <a:cs typeface="AKbalthom Kbach" panose="02000500000000000000" pitchFamily="2" charset="0"/>
              </a:rPr>
              <a:t>	 Objective of this work is to apply AI to predict the crop yield according to environmental data and crop growing pattern.</a:t>
            </a:r>
          </a:p>
        </p:txBody>
      </p:sp>
      <p:sp>
        <p:nvSpPr>
          <p:cNvPr id="43" name="Rectangle 42">
            <a:extLst>
              <a:ext uri="{FF2B5EF4-FFF2-40B4-BE49-F238E27FC236}">
                <a16:creationId xmlns:a16="http://schemas.microsoft.com/office/drawing/2014/main" id="{FF3E800E-C366-442D-878F-F7257F2FDCDF}"/>
              </a:ext>
            </a:extLst>
          </p:cNvPr>
          <p:cNvSpPr/>
          <p:nvPr/>
        </p:nvSpPr>
        <p:spPr>
          <a:xfrm>
            <a:off x="1344179" y="17253947"/>
            <a:ext cx="8167176" cy="2123658"/>
          </a:xfrm>
          <a:prstGeom prst="rect">
            <a:avLst/>
          </a:prstGeom>
          <a:noFill/>
        </p:spPr>
        <p:txBody>
          <a:bodyPr wrap="square" lIns="91440" tIns="45720" rIns="91440" bIns="45720">
            <a:spAutoFit/>
          </a:bodyPr>
          <a:lstStyle/>
          <a:p>
            <a:pPr algn="ctr"/>
            <a:r>
              <a:rPr lang="en-US" sz="66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Berlin Sans FB Demi" panose="020E0802020502020306" pitchFamily="34" charset="0"/>
                <a:cs typeface="AKbalthom Naga" panose="02000500000000000000" pitchFamily="2" charset="0"/>
              </a:rPr>
              <a:t>SYSTEM</a:t>
            </a:r>
          </a:p>
          <a:p>
            <a:pPr algn="ctr"/>
            <a:r>
              <a:rPr lang="en-US" sz="66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Berlin Sans FB Demi" panose="020E0802020502020306" pitchFamily="34" charset="0"/>
                <a:cs typeface="AKbalthom Naga" panose="02000500000000000000" pitchFamily="2" charset="0"/>
              </a:rPr>
              <a:t> ARCHITECTURE</a:t>
            </a:r>
          </a:p>
        </p:txBody>
      </p:sp>
      <p:sp>
        <p:nvSpPr>
          <p:cNvPr id="47" name="Minus Sign 46">
            <a:extLst>
              <a:ext uri="{FF2B5EF4-FFF2-40B4-BE49-F238E27FC236}">
                <a16:creationId xmlns:a16="http://schemas.microsoft.com/office/drawing/2014/main" id="{9E2CB5C7-E2C9-4404-9E6C-07823D328F99}"/>
              </a:ext>
            </a:extLst>
          </p:cNvPr>
          <p:cNvSpPr/>
          <p:nvPr/>
        </p:nvSpPr>
        <p:spPr>
          <a:xfrm>
            <a:off x="814968" y="17902653"/>
            <a:ext cx="1763675" cy="74078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53EE31A-9CFA-42C5-9EC4-0C4E234BD1DA}"/>
              </a:ext>
            </a:extLst>
          </p:cNvPr>
          <p:cNvSpPr/>
          <p:nvPr/>
        </p:nvSpPr>
        <p:spPr>
          <a:xfrm>
            <a:off x="19350427" y="19024999"/>
            <a:ext cx="5907261" cy="2123658"/>
          </a:xfrm>
          <a:prstGeom prst="rect">
            <a:avLst/>
          </a:prstGeom>
          <a:noFill/>
        </p:spPr>
        <p:txBody>
          <a:bodyPr wrap="square" lIns="91440" tIns="45720" rIns="91440" bIns="45720">
            <a:spAutoFit/>
          </a:bodyPr>
          <a:lstStyle/>
          <a:p>
            <a:pPr algn="ctr"/>
            <a:r>
              <a:rPr lang="en-US" sz="66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Berlin Sans FB Demi" panose="020E0802020502020306" pitchFamily="34" charset="0"/>
                <a:cs typeface="AKbalthom Naga" panose="02000500000000000000" pitchFamily="2" charset="0"/>
              </a:rPr>
              <a:t>PRE-</a:t>
            </a:r>
          </a:p>
          <a:p>
            <a:pPr algn="ctr"/>
            <a:r>
              <a:rPr lang="en-US" sz="66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Berlin Sans FB Demi" panose="020E0802020502020306" pitchFamily="34" charset="0"/>
                <a:cs typeface="AKbalthom Naga" panose="02000500000000000000" pitchFamily="2" charset="0"/>
              </a:rPr>
              <a:t>PROCESSING</a:t>
            </a:r>
            <a:endParaRPr lang="en-US" sz="8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Berlin Sans FB Demi" panose="020E0802020502020306" pitchFamily="34" charset="0"/>
              <a:cs typeface="AKbalthom Naga" panose="02000500000000000000" pitchFamily="2" charset="0"/>
            </a:endParaRPr>
          </a:p>
        </p:txBody>
      </p:sp>
      <p:sp>
        <p:nvSpPr>
          <p:cNvPr id="51" name="Minus Sign 50">
            <a:extLst>
              <a:ext uri="{FF2B5EF4-FFF2-40B4-BE49-F238E27FC236}">
                <a16:creationId xmlns:a16="http://schemas.microsoft.com/office/drawing/2014/main" id="{FBC1615C-D287-47EF-B2F2-46A250315CE0}"/>
              </a:ext>
            </a:extLst>
          </p:cNvPr>
          <p:cNvSpPr/>
          <p:nvPr/>
        </p:nvSpPr>
        <p:spPr>
          <a:xfrm>
            <a:off x="25079816" y="19748465"/>
            <a:ext cx="2101042" cy="74078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Minus Sign 52">
            <a:extLst>
              <a:ext uri="{FF2B5EF4-FFF2-40B4-BE49-F238E27FC236}">
                <a16:creationId xmlns:a16="http://schemas.microsoft.com/office/drawing/2014/main" id="{B415FC30-66DC-47AA-AD14-48CDF6AC2618}"/>
              </a:ext>
            </a:extLst>
          </p:cNvPr>
          <p:cNvSpPr/>
          <p:nvPr/>
        </p:nvSpPr>
        <p:spPr>
          <a:xfrm>
            <a:off x="17427258" y="19748465"/>
            <a:ext cx="2101042" cy="74078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4AA1329-FFBE-4F42-87FC-E27B90B04799}"/>
              </a:ext>
            </a:extLst>
          </p:cNvPr>
          <p:cNvSpPr/>
          <p:nvPr/>
        </p:nvSpPr>
        <p:spPr>
          <a:xfrm>
            <a:off x="35223517" y="23935133"/>
            <a:ext cx="3679213" cy="1200329"/>
          </a:xfrm>
          <a:prstGeom prst="rect">
            <a:avLst/>
          </a:prstGeom>
          <a:noFill/>
        </p:spPr>
        <p:txBody>
          <a:bodyPr wrap="none" lIns="91440" tIns="45720" rIns="91440" bIns="45720">
            <a:spAutoFit/>
          </a:bodyPr>
          <a:lstStyle/>
          <a:p>
            <a:pPr algn="ctr"/>
            <a:r>
              <a:rPr lang="en-US" sz="7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Berlin Sans FB Demi" panose="020E0802020502020306" pitchFamily="34" charset="0"/>
                <a:cs typeface="AKbalthom Naga" panose="02000500000000000000" pitchFamily="2" charset="0"/>
              </a:rPr>
              <a:t>RESULTS</a:t>
            </a:r>
          </a:p>
        </p:txBody>
      </p:sp>
      <p:sp>
        <p:nvSpPr>
          <p:cNvPr id="57" name="Minus Sign 56">
            <a:extLst>
              <a:ext uri="{FF2B5EF4-FFF2-40B4-BE49-F238E27FC236}">
                <a16:creationId xmlns:a16="http://schemas.microsoft.com/office/drawing/2014/main" id="{5D6137DB-EE95-4D2C-9929-C4F647F8A02E}"/>
              </a:ext>
            </a:extLst>
          </p:cNvPr>
          <p:cNvSpPr/>
          <p:nvPr/>
        </p:nvSpPr>
        <p:spPr>
          <a:xfrm>
            <a:off x="38902730" y="24164907"/>
            <a:ext cx="3037193" cy="74078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Minus Sign 58">
            <a:extLst>
              <a:ext uri="{FF2B5EF4-FFF2-40B4-BE49-F238E27FC236}">
                <a16:creationId xmlns:a16="http://schemas.microsoft.com/office/drawing/2014/main" id="{E8C551E2-9CA7-439C-8376-BCA976442957}"/>
              </a:ext>
            </a:extLst>
          </p:cNvPr>
          <p:cNvSpPr/>
          <p:nvPr/>
        </p:nvSpPr>
        <p:spPr>
          <a:xfrm>
            <a:off x="32186323" y="24164907"/>
            <a:ext cx="3037194" cy="74078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680C5AF2-385F-4ECD-8131-E2E613FEBE46}"/>
              </a:ext>
            </a:extLst>
          </p:cNvPr>
          <p:cNvSpPr txBox="1"/>
          <p:nvPr/>
        </p:nvSpPr>
        <p:spPr>
          <a:xfrm>
            <a:off x="17519750" y="21441301"/>
            <a:ext cx="9753600" cy="2369880"/>
          </a:xfrm>
          <a:prstGeom prst="rect">
            <a:avLst/>
          </a:prstGeom>
          <a:noFill/>
        </p:spPr>
        <p:txBody>
          <a:bodyPr wrap="square" rtlCol="0">
            <a:spAutoFit/>
          </a:bodyPr>
          <a:lstStyle/>
          <a:p>
            <a:pPr algn="just"/>
            <a:r>
              <a:rPr lang="en-US" sz="3600" b="0" i="0" dirty="0">
                <a:solidFill>
                  <a:schemeClr val="bg1"/>
                </a:solidFill>
                <a:effectLst/>
                <a:latin typeface="AKbalthom Kbach" panose="02000500000000000000" pitchFamily="2" charset="0"/>
                <a:cs typeface="AKbalthom Kbach" panose="02000500000000000000" pitchFamily="2" charset="0"/>
              </a:rPr>
              <a:t>	</a:t>
            </a:r>
            <a:r>
              <a:rPr lang="en-US" sz="4000" b="0" i="0" dirty="0">
                <a:solidFill>
                  <a:schemeClr val="bg1"/>
                </a:solidFill>
                <a:effectLst/>
                <a:latin typeface="AKbalthom Kbach" panose="02000500000000000000" pitchFamily="2" charset="0"/>
                <a:cs typeface="AKbalthom Kbach" panose="02000500000000000000" pitchFamily="2" charset="0"/>
              </a:rPr>
              <a:t>	</a:t>
            </a:r>
            <a:r>
              <a:rPr lang="en-US" sz="3600" b="0" i="0" dirty="0">
                <a:solidFill>
                  <a:schemeClr val="bg1"/>
                </a:solidFill>
                <a:effectLst/>
                <a:latin typeface="AKbalthom Kbach" panose="02000500000000000000" pitchFamily="2" charset="0"/>
                <a:cs typeface="AKbalthom Kbach" panose="02000500000000000000" pitchFamily="2" charset="0"/>
              </a:rPr>
              <a:t>Before getting start into Machine Learning ( AI ) , We need to pre-processing the </a:t>
            </a:r>
            <a:r>
              <a:rPr lang="en-US" sz="3600" b="0" i="0" dirty="0">
                <a:solidFill>
                  <a:schemeClr val="bg2"/>
                </a:solidFill>
                <a:effectLst/>
                <a:latin typeface="AKbalthom Kbach" panose="02000500000000000000" pitchFamily="2" charset="0"/>
                <a:cs typeface="AKbalthom Kbach" panose="02000500000000000000" pitchFamily="2" charset="0"/>
              </a:rPr>
              <a:t>data/</a:t>
            </a:r>
            <a:r>
              <a:rPr lang="en-US" sz="3600" b="0" i="0" dirty="0">
                <a:solidFill>
                  <a:schemeClr val="bg1"/>
                </a:solidFill>
                <a:effectLst/>
                <a:latin typeface="AKbalthom Kbach" panose="02000500000000000000" pitchFamily="2" charset="0"/>
                <a:cs typeface="AKbalthom Kbach" panose="02000500000000000000" pitchFamily="2" charset="0"/>
              </a:rPr>
              <a:t>image that we have been collected to make it convenient </a:t>
            </a:r>
            <a:r>
              <a:rPr lang="en-US" sz="3600" b="0" i="0" dirty="0">
                <a:solidFill>
                  <a:schemeClr val="bg2"/>
                </a:solidFill>
                <a:effectLst/>
                <a:latin typeface="AKbalthom Kbach" panose="02000500000000000000" pitchFamily="2" charset="0"/>
                <a:cs typeface="AKbalthom Kbach" panose="02000500000000000000" pitchFamily="2" charset="0"/>
              </a:rPr>
              <a:t>for next step.</a:t>
            </a:r>
          </a:p>
        </p:txBody>
      </p:sp>
      <p:pic>
        <p:nvPicPr>
          <p:cNvPr id="67" name="Picture 66">
            <a:extLst>
              <a:ext uri="{FF2B5EF4-FFF2-40B4-BE49-F238E27FC236}">
                <a16:creationId xmlns:a16="http://schemas.microsoft.com/office/drawing/2014/main" id="{E7B8CD1A-6479-4D64-9EBE-918F18D09C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48653" y="15688091"/>
            <a:ext cx="3077765" cy="2319636"/>
          </a:xfrm>
          <a:prstGeom prst="rect">
            <a:avLst/>
          </a:prstGeom>
        </p:spPr>
      </p:pic>
      <p:pic>
        <p:nvPicPr>
          <p:cNvPr id="69" name="Picture 68">
            <a:extLst>
              <a:ext uri="{FF2B5EF4-FFF2-40B4-BE49-F238E27FC236}">
                <a16:creationId xmlns:a16="http://schemas.microsoft.com/office/drawing/2014/main" id="{56ADF96B-18CA-446A-AFC4-4F6D9B6083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48653" y="12629751"/>
            <a:ext cx="3077765" cy="2308324"/>
          </a:xfrm>
          <a:prstGeom prst="rect">
            <a:avLst/>
          </a:prstGeom>
        </p:spPr>
      </p:pic>
      <p:pic>
        <p:nvPicPr>
          <p:cNvPr id="71" name="Picture 70">
            <a:extLst>
              <a:ext uri="{FF2B5EF4-FFF2-40B4-BE49-F238E27FC236}">
                <a16:creationId xmlns:a16="http://schemas.microsoft.com/office/drawing/2014/main" id="{0E45E4B8-9335-4AED-900C-E72753FC7695}"/>
              </a:ext>
            </a:extLst>
          </p:cNvPr>
          <p:cNvPicPr>
            <a:picLocks noChangeAspect="1"/>
          </p:cNvPicPr>
          <p:nvPr/>
        </p:nvPicPr>
        <p:blipFill rotWithShape="1">
          <a:blip r:embed="rId4">
            <a:extLst>
              <a:ext uri="{28A0092B-C50C-407E-A947-70E740481C1C}">
                <a14:useLocalDpi xmlns:a14="http://schemas.microsoft.com/office/drawing/2010/main" val="0"/>
              </a:ext>
            </a:extLst>
          </a:blip>
          <a:srcRect t="9474"/>
          <a:stretch/>
        </p:blipFill>
        <p:spPr>
          <a:xfrm>
            <a:off x="17472819" y="12617919"/>
            <a:ext cx="6339681" cy="3331333"/>
          </a:xfrm>
          <a:prstGeom prst="rect">
            <a:avLst/>
          </a:prstGeom>
        </p:spPr>
      </p:pic>
      <p:sp>
        <p:nvSpPr>
          <p:cNvPr id="74" name="TextBox 73">
            <a:extLst>
              <a:ext uri="{FF2B5EF4-FFF2-40B4-BE49-F238E27FC236}">
                <a16:creationId xmlns:a16="http://schemas.microsoft.com/office/drawing/2014/main" id="{CE41BEC5-4E1F-4D7C-8E73-7224DA5569BB}"/>
              </a:ext>
            </a:extLst>
          </p:cNvPr>
          <p:cNvSpPr txBox="1"/>
          <p:nvPr/>
        </p:nvSpPr>
        <p:spPr>
          <a:xfrm>
            <a:off x="17304253" y="16193589"/>
            <a:ext cx="6717502" cy="2616101"/>
          </a:xfrm>
          <a:prstGeom prst="rect">
            <a:avLst/>
          </a:prstGeom>
          <a:noFill/>
        </p:spPr>
        <p:txBody>
          <a:bodyPr wrap="square" rtlCol="0">
            <a:spAutoFit/>
          </a:bodyPr>
          <a:lstStyle/>
          <a:p>
            <a:pPr algn="just"/>
            <a:r>
              <a:rPr lang="en-US" sz="3600" dirty="0">
                <a:latin typeface="AKbalthom Kbach" panose="02000500000000000000" pitchFamily="2" charset="0"/>
                <a:cs typeface="AKbalthom Kbach" panose="02000500000000000000" pitchFamily="2" charset="0"/>
              </a:rPr>
              <a:t>	</a:t>
            </a:r>
            <a:r>
              <a:rPr lang="en-US" sz="3200" dirty="0">
                <a:solidFill>
                  <a:schemeClr val="bg2"/>
                </a:solidFill>
                <a:latin typeface="AKbalthom Kbach" panose="02000500000000000000" pitchFamily="2" charset="0"/>
                <a:cs typeface="AKbalthom Kbach" panose="02000500000000000000" pitchFamily="2" charset="0"/>
              </a:rPr>
              <a:t>Necessary information  such environmental data, crop pattern images, crop yield will be collected from the farm and stored in the cloud. </a:t>
            </a:r>
            <a:endParaRPr lang="en-US" sz="3600" dirty="0">
              <a:solidFill>
                <a:schemeClr val="bg2"/>
              </a:solidFill>
              <a:latin typeface="AKbalthom Kbach" panose="02000500000000000000" pitchFamily="2" charset="0"/>
              <a:cs typeface="AKbalthom Kbach" panose="02000500000000000000" pitchFamily="2" charset="0"/>
            </a:endParaRPr>
          </a:p>
        </p:txBody>
      </p:sp>
      <p:pic>
        <p:nvPicPr>
          <p:cNvPr id="76" name="Picture 75">
            <a:extLst>
              <a:ext uri="{FF2B5EF4-FFF2-40B4-BE49-F238E27FC236}">
                <a16:creationId xmlns:a16="http://schemas.microsoft.com/office/drawing/2014/main" id="{F30675E9-7D01-4987-9F87-86D165D0B2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9869" y="19763389"/>
            <a:ext cx="9753600" cy="5483310"/>
          </a:xfrm>
          <a:prstGeom prst="rect">
            <a:avLst/>
          </a:prstGeom>
        </p:spPr>
      </p:pic>
      <p:sp>
        <p:nvSpPr>
          <p:cNvPr id="77" name="TextBox 76">
            <a:extLst>
              <a:ext uri="{FF2B5EF4-FFF2-40B4-BE49-F238E27FC236}">
                <a16:creationId xmlns:a16="http://schemas.microsoft.com/office/drawing/2014/main" id="{60404978-CCFE-40CB-A29D-AA7E52FDB0BF}"/>
              </a:ext>
            </a:extLst>
          </p:cNvPr>
          <p:cNvSpPr txBox="1"/>
          <p:nvPr/>
        </p:nvSpPr>
        <p:spPr>
          <a:xfrm>
            <a:off x="973288" y="26235380"/>
            <a:ext cx="9422019" cy="3416320"/>
          </a:xfrm>
          <a:prstGeom prst="rect">
            <a:avLst/>
          </a:prstGeom>
          <a:noFill/>
        </p:spPr>
        <p:txBody>
          <a:bodyPr wrap="square" rtlCol="0">
            <a:spAutoFit/>
          </a:bodyPr>
          <a:lstStyle/>
          <a:p>
            <a:pPr marL="571500" indent="-571500" algn="just">
              <a:buFontTx/>
              <a:buChar char="-"/>
            </a:pPr>
            <a:r>
              <a:rPr lang="en-US" sz="3600" dirty="0">
                <a:solidFill>
                  <a:schemeClr val="bg1"/>
                </a:solidFill>
                <a:latin typeface="AKbalthom Kbach" panose="02000500000000000000" pitchFamily="2" charset="0"/>
                <a:cs typeface="AKbalthom Kbach" panose="02000500000000000000" pitchFamily="2" charset="0"/>
              </a:rPr>
              <a:t>Collect Data from </a:t>
            </a:r>
            <a:r>
              <a:rPr lang="en-US" sz="3600" dirty="0">
                <a:solidFill>
                  <a:schemeClr val="bg2"/>
                </a:solidFill>
                <a:latin typeface="AKbalthom Kbach" panose="02000500000000000000" pitchFamily="2" charset="0"/>
                <a:cs typeface="AKbalthom Kbach" panose="02000500000000000000" pitchFamily="2" charset="0"/>
              </a:rPr>
              <a:t>Cloud storage</a:t>
            </a:r>
          </a:p>
          <a:p>
            <a:pPr marL="571500" indent="-571500" algn="just">
              <a:buFontTx/>
              <a:buChar char="-"/>
            </a:pPr>
            <a:r>
              <a:rPr lang="en-US" sz="3600" dirty="0">
                <a:solidFill>
                  <a:schemeClr val="bg1"/>
                </a:solidFill>
                <a:latin typeface="AKbalthom Kbach" panose="02000500000000000000" pitchFamily="2" charset="0"/>
                <a:cs typeface="AKbalthom Kbach" panose="02000500000000000000" pitchFamily="2" charset="0"/>
              </a:rPr>
              <a:t>Clean and Prepare data and collect only study area</a:t>
            </a:r>
          </a:p>
          <a:p>
            <a:pPr marL="571500" indent="-571500" algn="just">
              <a:buFontTx/>
              <a:buChar char="-"/>
            </a:pPr>
            <a:r>
              <a:rPr lang="en-US" sz="3600" dirty="0">
                <a:solidFill>
                  <a:schemeClr val="bg1"/>
                </a:solidFill>
                <a:latin typeface="AKbalthom Kbach" panose="02000500000000000000" pitchFamily="2" charset="0"/>
                <a:cs typeface="AKbalthom Kbach" panose="02000500000000000000" pitchFamily="2" charset="0"/>
              </a:rPr>
              <a:t>Use the filtration data and apply machine learning techniques to make an analysis</a:t>
            </a:r>
          </a:p>
        </p:txBody>
      </p:sp>
      <p:sp>
        <p:nvSpPr>
          <p:cNvPr id="79" name="TextBox 78">
            <a:extLst>
              <a:ext uri="{FF2B5EF4-FFF2-40B4-BE49-F238E27FC236}">
                <a16:creationId xmlns:a16="http://schemas.microsoft.com/office/drawing/2014/main" id="{D62DA641-B5F8-4C8F-ADA4-A570209B0B2E}"/>
              </a:ext>
            </a:extLst>
          </p:cNvPr>
          <p:cNvSpPr txBox="1"/>
          <p:nvPr/>
        </p:nvSpPr>
        <p:spPr>
          <a:xfrm>
            <a:off x="32186323" y="25800568"/>
            <a:ext cx="9495748" cy="5632311"/>
          </a:xfrm>
          <a:prstGeom prst="rect">
            <a:avLst/>
          </a:prstGeom>
          <a:noFill/>
        </p:spPr>
        <p:txBody>
          <a:bodyPr wrap="square" rtlCol="0">
            <a:spAutoFit/>
          </a:bodyPr>
          <a:lstStyle/>
          <a:p>
            <a:pPr algn="just"/>
            <a:r>
              <a:rPr lang="en-US" sz="3600" b="0" i="0" dirty="0">
                <a:solidFill>
                  <a:schemeClr val="bg1"/>
                </a:solidFill>
                <a:effectLst/>
                <a:latin typeface="AKbalthom Kbach" panose="02000500000000000000" pitchFamily="2" charset="0"/>
                <a:cs typeface="AKbalthom Kbach" panose="02000500000000000000" pitchFamily="2" charset="0"/>
              </a:rPr>
              <a:t>	</a:t>
            </a:r>
            <a:r>
              <a:rPr lang="en-US" sz="4000" b="0" i="0" dirty="0">
                <a:solidFill>
                  <a:schemeClr val="bg1"/>
                </a:solidFill>
                <a:effectLst/>
                <a:latin typeface="AKbalthom Kbach" panose="02000500000000000000" pitchFamily="2" charset="0"/>
                <a:cs typeface="AKbalthom Kbach" panose="02000500000000000000" pitchFamily="2" charset="0"/>
              </a:rPr>
              <a:t>	By applying the AI into the agriculture applications we get : </a:t>
            </a:r>
          </a:p>
          <a:p>
            <a:pPr algn="just"/>
            <a:r>
              <a:rPr lang="en-US" sz="4000" dirty="0">
                <a:solidFill>
                  <a:schemeClr val="bg1"/>
                </a:solidFill>
                <a:latin typeface="AKbalthom Kbach" panose="02000500000000000000" pitchFamily="2" charset="0"/>
                <a:cs typeface="AKbalthom Kbach" panose="02000500000000000000" pitchFamily="2" charset="0"/>
              </a:rPr>
              <a:t>		-	Convenience to control the data</a:t>
            </a:r>
          </a:p>
          <a:p>
            <a:pPr algn="just"/>
            <a:r>
              <a:rPr lang="en-US" sz="4000" b="0" i="0" dirty="0">
                <a:solidFill>
                  <a:schemeClr val="bg1"/>
                </a:solidFill>
                <a:effectLst/>
                <a:latin typeface="AKbalthom Kbach" panose="02000500000000000000" pitchFamily="2" charset="0"/>
                <a:cs typeface="AKbalthom Kbach" panose="02000500000000000000" pitchFamily="2" charset="0"/>
              </a:rPr>
              <a:t>		-</a:t>
            </a:r>
            <a:r>
              <a:rPr lang="en-US" sz="4000" dirty="0">
                <a:solidFill>
                  <a:schemeClr val="bg1"/>
                </a:solidFill>
                <a:latin typeface="AKbalthom Kbach" panose="02000500000000000000" pitchFamily="2" charset="0"/>
                <a:cs typeface="AKbalthom Kbach" panose="02000500000000000000" pitchFamily="2" charset="0"/>
              </a:rPr>
              <a:t>	E</a:t>
            </a:r>
            <a:r>
              <a:rPr lang="en-US" sz="4000" b="0" i="0" dirty="0">
                <a:solidFill>
                  <a:schemeClr val="bg1"/>
                </a:solidFill>
                <a:effectLst/>
                <a:latin typeface="AKbalthom Kbach" panose="02000500000000000000" pitchFamily="2" charset="0"/>
                <a:cs typeface="AKbalthom Kbach" panose="02000500000000000000" pitchFamily="2" charset="0"/>
              </a:rPr>
              <a:t>mphasis on </a:t>
            </a:r>
            <a:r>
              <a:rPr lang="en-US" sz="4000" dirty="0">
                <a:solidFill>
                  <a:schemeClr val="bg1"/>
                </a:solidFill>
                <a:latin typeface="AKbalthom Kbach" panose="02000500000000000000" pitchFamily="2" charset="0"/>
                <a:cs typeface="AKbalthom Kbach" panose="02000500000000000000" pitchFamily="2" charset="0"/>
              </a:rPr>
              <a:t>c</a:t>
            </a:r>
            <a:r>
              <a:rPr lang="en-US" sz="4000" b="0" i="0" dirty="0">
                <a:solidFill>
                  <a:schemeClr val="bg1"/>
                </a:solidFill>
                <a:effectLst/>
                <a:latin typeface="AKbalthom Kbach" panose="02000500000000000000" pitchFamily="2" charset="0"/>
                <a:cs typeface="AKbalthom Kbach" panose="02000500000000000000" pitchFamily="2" charset="0"/>
              </a:rPr>
              <a:t>hecking defective</a:t>
            </a:r>
          </a:p>
          <a:p>
            <a:pPr algn="just"/>
            <a:r>
              <a:rPr lang="en-US" sz="4000" b="0" i="0" dirty="0">
                <a:solidFill>
                  <a:schemeClr val="bg1"/>
                </a:solidFill>
                <a:effectLst/>
                <a:latin typeface="AKbalthom Kbach" panose="02000500000000000000" pitchFamily="2" charset="0"/>
                <a:cs typeface="AKbalthom Kbach" panose="02000500000000000000" pitchFamily="2" charset="0"/>
              </a:rPr>
              <a:t>crops and improving the potential for healthy crop production.</a:t>
            </a:r>
          </a:p>
          <a:p>
            <a:pPr algn="just"/>
            <a:endParaRPr lang="en-US" sz="4000" b="0" i="0" dirty="0">
              <a:solidFill>
                <a:schemeClr val="bg1"/>
              </a:solidFill>
              <a:effectLst/>
              <a:latin typeface="AKbalthom Kbach" panose="02000500000000000000" pitchFamily="2" charset="0"/>
              <a:cs typeface="AKbalthom Kbach" panose="02000500000000000000" pitchFamily="2" charset="0"/>
            </a:endParaRPr>
          </a:p>
          <a:p>
            <a:pPr algn="just"/>
            <a:endParaRPr lang="en-US" sz="4000" b="0" i="0" dirty="0">
              <a:solidFill>
                <a:schemeClr val="bg1"/>
              </a:solidFill>
              <a:effectLst/>
              <a:latin typeface="AKbalthom Kbach" panose="02000500000000000000" pitchFamily="2" charset="0"/>
              <a:cs typeface="AKbalthom Kbach" panose="02000500000000000000" pitchFamily="2" charset="0"/>
            </a:endParaRPr>
          </a:p>
          <a:p>
            <a:pPr algn="just"/>
            <a:r>
              <a:rPr lang="en-US" sz="4000" dirty="0">
                <a:solidFill>
                  <a:schemeClr val="bg1"/>
                </a:solidFill>
                <a:latin typeface="AKbalthom Kbach" panose="02000500000000000000" pitchFamily="2" charset="0"/>
                <a:cs typeface="AKbalthom Kbach" panose="02000500000000000000" pitchFamily="2" charset="0"/>
              </a:rPr>
              <a:t>		</a:t>
            </a:r>
            <a:endParaRPr lang="en-US" sz="4000" b="0" i="0" dirty="0">
              <a:solidFill>
                <a:schemeClr val="bg1"/>
              </a:solidFill>
              <a:effectLst/>
              <a:latin typeface="AKbalthom Kbach" panose="02000500000000000000" pitchFamily="2" charset="0"/>
              <a:cs typeface="AKbalthom Kbach" panose="02000500000000000000" pitchFamily="2" charset="0"/>
            </a:endParaRPr>
          </a:p>
        </p:txBody>
      </p:sp>
      <p:sp>
        <p:nvSpPr>
          <p:cNvPr id="81" name="Rectangle 80">
            <a:extLst>
              <a:ext uri="{FF2B5EF4-FFF2-40B4-BE49-F238E27FC236}">
                <a16:creationId xmlns:a16="http://schemas.microsoft.com/office/drawing/2014/main" id="{F0D02AC8-566F-4D48-9B87-16A7E2D98680}"/>
              </a:ext>
            </a:extLst>
          </p:cNvPr>
          <p:cNvSpPr/>
          <p:nvPr/>
        </p:nvSpPr>
        <p:spPr>
          <a:xfrm>
            <a:off x="1738216" y="-28186"/>
            <a:ext cx="39236170" cy="1938992"/>
          </a:xfrm>
          <a:prstGeom prst="rect">
            <a:avLst/>
          </a:prstGeom>
          <a:noFill/>
        </p:spPr>
        <p:txBody>
          <a:bodyPr wrap="square" lIns="91440" tIns="45720" rIns="91440" bIns="45720">
            <a:spAutoFit/>
          </a:bodyPr>
          <a:lstStyle/>
          <a:p>
            <a:pPr algn="ctr"/>
            <a:r>
              <a:rPr lang="en-US" sz="12000" b="1" dirty="0">
                <a:ln w="13462">
                  <a:solidFill>
                    <a:schemeClr val="bg1"/>
                  </a:solidFill>
                  <a:prstDash val="solid"/>
                </a:ln>
                <a:solidFill>
                  <a:srgbClr val="002060"/>
                </a:solidFill>
                <a:effectLst>
                  <a:glow rad="139700">
                    <a:schemeClr val="accent5">
                      <a:satMod val="175000"/>
                      <a:alpha val="40000"/>
                    </a:schemeClr>
                  </a:glow>
                  <a:outerShdw dist="38100" dir="2700000" algn="bl" rotWithShape="0">
                    <a:schemeClr val="accent5"/>
                  </a:outerShdw>
                </a:effectLst>
                <a:latin typeface="Berlin Sans FB Demi" panose="020E0802020502020306" pitchFamily="34" charset="0"/>
              </a:rPr>
              <a:t>IOT PLATFORMS FOR SMART IRRIGATIONS</a:t>
            </a:r>
          </a:p>
        </p:txBody>
      </p:sp>
      <p:sp>
        <p:nvSpPr>
          <p:cNvPr id="83" name="Rectangle 82">
            <a:extLst>
              <a:ext uri="{FF2B5EF4-FFF2-40B4-BE49-F238E27FC236}">
                <a16:creationId xmlns:a16="http://schemas.microsoft.com/office/drawing/2014/main" id="{E0C23AC2-400F-4E10-9EEF-97A92DC9C48F}"/>
              </a:ext>
            </a:extLst>
          </p:cNvPr>
          <p:cNvSpPr/>
          <p:nvPr/>
        </p:nvSpPr>
        <p:spPr>
          <a:xfrm>
            <a:off x="1344179" y="1953552"/>
            <a:ext cx="39236170" cy="1938992"/>
          </a:xfrm>
          <a:prstGeom prst="rect">
            <a:avLst/>
          </a:prstGeom>
          <a:noFill/>
        </p:spPr>
        <p:txBody>
          <a:bodyPr wrap="square" lIns="91440" tIns="45720" rIns="91440" bIns="45720">
            <a:spAutoFit/>
          </a:bodyPr>
          <a:lstStyle/>
          <a:p>
            <a:pPr algn="ctr"/>
            <a:r>
              <a:rPr lang="en-US" sz="12000" dirty="0">
                <a:ln w="0"/>
                <a:solidFill>
                  <a:srgbClr val="007A37"/>
                </a:solidFill>
                <a:effectLst>
                  <a:outerShdw blurRad="38100" dist="19050" dir="2700000" algn="tl" rotWithShape="0">
                    <a:schemeClr val="dk1">
                      <a:alpha val="40000"/>
                    </a:schemeClr>
                  </a:outerShdw>
                </a:effectLst>
                <a:latin typeface="Berlin Sans FB Demi" panose="020E0802020502020306" pitchFamily="34" charset="0"/>
              </a:rPr>
              <a:t>“AI FOR AGRICULTURE”</a:t>
            </a:r>
          </a:p>
        </p:txBody>
      </p:sp>
      <p:sp>
        <p:nvSpPr>
          <p:cNvPr id="84" name="Rectangle 83">
            <a:extLst>
              <a:ext uri="{FF2B5EF4-FFF2-40B4-BE49-F238E27FC236}">
                <a16:creationId xmlns:a16="http://schemas.microsoft.com/office/drawing/2014/main" id="{9C33EB29-D977-49E3-844A-BC01F4A4388D}"/>
              </a:ext>
            </a:extLst>
          </p:cNvPr>
          <p:cNvSpPr/>
          <p:nvPr/>
        </p:nvSpPr>
        <p:spPr>
          <a:xfrm>
            <a:off x="516358" y="3543498"/>
            <a:ext cx="8731814" cy="1015663"/>
          </a:xfrm>
          <a:prstGeom prst="rect">
            <a:avLst/>
          </a:prstGeom>
          <a:noFill/>
        </p:spPr>
        <p:txBody>
          <a:bodyPr wrap="none" lIns="91440" tIns="45720" rIns="91440" bIns="45720">
            <a:spAutoFit/>
          </a:bodyPr>
          <a:lstStyle/>
          <a:p>
            <a:pPr algn="ctr"/>
            <a:r>
              <a:rPr lang="en-US" sz="6000" b="1" dirty="0">
                <a:ln w="9525">
                  <a:solidFill>
                    <a:schemeClr val="accent1"/>
                  </a:solidFill>
                  <a:prstDash val="solid"/>
                </a:ln>
                <a:solidFill>
                  <a:srgbClr val="002060"/>
                </a:solidFill>
                <a:effectLst>
                  <a:outerShdw blurRad="12700" dist="38100" dir="2700000" algn="tl" rotWithShape="0">
                    <a:schemeClr val="bg1">
                      <a:lumMod val="50000"/>
                    </a:schemeClr>
                  </a:outerShdw>
                </a:effectLst>
              </a:rPr>
              <a:t>ADVISOR : HEL CHANTHAN</a:t>
            </a:r>
            <a:endParaRPr lang="en-US" sz="6000" b="1" cap="none" spc="0" dirty="0">
              <a:ln w="9525">
                <a:solidFill>
                  <a:schemeClr val="accent1"/>
                </a:solidFill>
                <a:prstDash val="solid"/>
              </a:ln>
              <a:solidFill>
                <a:srgbClr val="002060"/>
              </a:solidFill>
              <a:effectLst>
                <a:outerShdw blurRad="12700" dist="38100" dir="2700000" algn="tl" rotWithShape="0">
                  <a:schemeClr val="bg1">
                    <a:lumMod val="50000"/>
                  </a:schemeClr>
                </a:outerShdw>
              </a:effectLst>
            </a:endParaRPr>
          </a:p>
        </p:txBody>
      </p:sp>
      <p:sp>
        <p:nvSpPr>
          <p:cNvPr id="86" name="Rectangle 85">
            <a:extLst>
              <a:ext uri="{FF2B5EF4-FFF2-40B4-BE49-F238E27FC236}">
                <a16:creationId xmlns:a16="http://schemas.microsoft.com/office/drawing/2014/main" id="{F1ACD352-37EB-4E2D-85CE-D48ABF307633}"/>
              </a:ext>
            </a:extLst>
          </p:cNvPr>
          <p:cNvSpPr/>
          <p:nvPr/>
        </p:nvSpPr>
        <p:spPr>
          <a:xfrm>
            <a:off x="35180103" y="3543497"/>
            <a:ext cx="7097777" cy="1015663"/>
          </a:xfrm>
          <a:prstGeom prst="rect">
            <a:avLst/>
          </a:prstGeom>
          <a:noFill/>
        </p:spPr>
        <p:txBody>
          <a:bodyPr wrap="none" lIns="91440" tIns="45720" rIns="91440" bIns="45720">
            <a:spAutoFit/>
          </a:bodyPr>
          <a:lstStyle/>
          <a:p>
            <a:pPr algn="ctr"/>
            <a:r>
              <a:rPr lang="en-US" sz="6000" b="1" dirty="0">
                <a:ln w="9525">
                  <a:solidFill>
                    <a:schemeClr val="accent1"/>
                  </a:solidFill>
                  <a:prstDash val="solid"/>
                </a:ln>
                <a:solidFill>
                  <a:srgbClr val="002060"/>
                </a:solidFill>
                <a:effectLst>
                  <a:outerShdw blurRad="12700" dist="38100" dir="2700000" algn="tl" rotWithShape="0">
                    <a:schemeClr val="bg1">
                      <a:lumMod val="50000"/>
                    </a:schemeClr>
                  </a:outerShdw>
                </a:effectLst>
              </a:rPr>
              <a:t>STUDENT : CHEK NITA</a:t>
            </a:r>
            <a:endParaRPr lang="en-US" sz="6000" b="1" cap="none" spc="0" dirty="0">
              <a:ln w="9525">
                <a:solidFill>
                  <a:schemeClr val="accent1"/>
                </a:solidFill>
                <a:prstDash val="solid"/>
              </a:ln>
              <a:solidFill>
                <a:srgbClr val="002060"/>
              </a:solidFill>
              <a:effectLst>
                <a:outerShdw blurRad="12700" dist="38100" dir="2700000" algn="tl" rotWithShape="0">
                  <a:schemeClr val="bg1">
                    <a:lumMod val="50000"/>
                  </a:schemeClr>
                </a:outerShdw>
              </a:effectLst>
            </a:endParaRPr>
          </a:p>
        </p:txBody>
      </p:sp>
      <p:sp>
        <p:nvSpPr>
          <p:cNvPr id="87" name="Rectangle: Rounded Corners 86">
            <a:extLst>
              <a:ext uri="{FF2B5EF4-FFF2-40B4-BE49-F238E27FC236}">
                <a16:creationId xmlns:a16="http://schemas.microsoft.com/office/drawing/2014/main" id="{03F4BBC1-8223-46A1-A98F-2D9150A7282C}"/>
              </a:ext>
            </a:extLst>
          </p:cNvPr>
          <p:cNvSpPr/>
          <p:nvPr/>
        </p:nvSpPr>
        <p:spPr>
          <a:xfrm>
            <a:off x="28009652" y="4914900"/>
            <a:ext cx="3293725" cy="2471082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Rounded Corners 88">
            <a:extLst>
              <a:ext uri="{FF2B5EF4-FFF2-40B4-BE49-F238E27FC236}">
                <a16:creationId xmlns:a16="http://schemas.microsoft.com/office/drawing/2014/main" id="{A464D064-8739-404E-A75A-594020D99EB7}"/>
              </a:ext>
            </a:extLst>
          </p:cNvPr>
          <p:cNvSpPr/>
          <p:nvPr/>
        </p:nvSpPr>
        <p:spPr>
          <a:xfrm>
            <a:off x="11444547" y="4897812"/>
            <a:ext cx="5067766" cy="2472790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a:extLst>
              <a:ext uri="{FF2B5EF4-FFF2-40B4-BE49-F238E27FC236}">
                <a16:creationId xmlns:a16="http://schemas.microsoft.com/office/drawing/2014/main" id="{29DF6AC4-59B3-424E-B00D-3785C697F1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7974" y="-207950"/>
            <a:ext cx="4237511" cy="4237511"/>
          </a:xfrm>
          <a:prstGeom prst="rect">
            <a:avLst/>
          </a:prstGeom>
        </p:spPr>
      </p:pic>
      <p:pic>
        <p:nvPicPr>
          <p:cNvPr id="95" name="Picture 94">
            <a:extLst>
              <a:ext uri="{FF2B5EF4-FFF2-40B4-BE49-F238E27FC236}">
                <a16:creationId xmlns:a16="http://schemas.microsoft.com/office/drawing/2014/main" id="{39A05CBF-A4DA-485E-9C44-DFE8704AC2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95200" y="323502"/>
            <a:ext cx="2998328" cy="2998328"/>
          </a:xfrm>
          <a:prstGeom prst="rect">
            <a:avLst/>
          </a:prstGeom>
        </p:spPr>
      </p:pic>
      <p:sp>
        <p:nvSpPr>
          <p:cNvPr id="100" name="Rectangle 99">
            <a:extLst>
              <a:ext uri="{FF2B5EF4-FFF2-40B4-BE49-F238E27FC236}">
                <a16:creationId xmlns:a16="http://schemas.microsoft.com/office/drawing/2014/main" id="{788568A7-FBCE-4E43-BF49-C4F2CCE14F7E}"/>
              </a:ext>
            </a:extLst>
          </p:cNvPr>
          <p:cNvSpPr/>
          <p:nvPr/>
        </p:nvSpPr>
        <p:spPr>
          <a:xfrm>
            <a:off x="19099160" y="11915322"/>
            <a:ext cx="3231013" cy="707886"/>
          </a:xfrm>
          <a:prstGeom prst="rect">
            <a:avLst/>
          </a:prstGeom>
          <a:noFill/>
        </p:spPr>
        <p:txBody>
          <a:bodyPr wrap="none" lIns="91440" tIns="45720" rIns="91440" bIns="45720">
            <a:spAutoFit/>
          </a:bodyPr>
          <a:lstStyle/>
          <a:p>
            <a:pPr algn="ctr"/>
            <a:r>
              <a:rPr lang="en-US" sz="4000" dirty="0">
                <a:ln w="0"/>
                <a:solidFill>
                  <a:schemeClr val="bg1"/>
                </a:solidFill>
                <a:effectLst>
                  <a:outerShdw blurRad="38100" dist="19050" dir="2700000" algn="tl" rotWithShape="0">
                    <a:schemeClr val="dk1">
                      <a:alpha val="40000"/>
                    </a:schemeClr>
                  </a:outerShdw>
                </a:effectLst>
              </a:rPr>
              <a:t>b. Smart Farm</a:t>
            </a:r>
            <a:endParaRPr lang="en-US" sz="4000" b="0" cap="none" spc="0" dirty="0">
              <a:ln w="0"/>
              <a:solidFill>
                <a:schemeClr val="bg1"/>
              </a:solidFill>
              <a:effectLst>
                <a:outerShdw blurRad="38100" dist="19050" dir="2700000" algn="tl" rotWithShape="0">
                  <a:schemeClr val="dk1">
                    <a:alpha val="40000"/>
                  </a:schemeClr>
                </a:outerShdw>
              </a:effectLst>
            </a:endParaRPr>
          </a:p>
        </p:txBody>
      </p:sp>
      <p:sp>
        <p:nvSpPr>
          <p:cNvPr id="104" name="Rectangle 103">
            <a:extLst>
              <a:ext uri="{FF2B5EF4-FFF2-40B4-BE49-F238E27FC236}">
                <a16:creationId xmlns:a16="http://schemas.microsoft.com/office/drawing/2014/main" id="{E2672AE1-5667-48D5-B7E4-E1AC8EC44BF2}"/>
              </a:ext>
            </a:extLst>
          </p:cNvPr>
          <p:cNvSpPr/>
          <p:nvPr/>
        </p:nvSpPr>
        <p:spPr>
          <a:xfrm>
            <a:off x="25023322" y="14945427"/>
            <a:ext cx="1401216" cy="523220"/>
          </a:xfrm>
          <a:prstGeom prst="rect">
            <a:avLst/>
          </a:prstGeom>
          <a:noFill/>
        </p:spPr>
        <p:txBody>
          <a:bodyPr wrap="none" lIns="91440" tIns="45720" rIns="91440" bIns="45720">
            <a:spAutoFit/>
          </a:bodyPr>
          <a:lstStyle/>
          <a:p>
            <a:pPr algn="ctr"/>
            <a:r>
              <a:rPr lang="en-US" sz="2800" dirty="0">
                <a:ln w="0"/>
                <a:solidFill>
                  <a:schemeClr val="bg1"/>
                </a:solidFill>
                <a:effectLst>
                  <a:outerShdw blurRad="38100" dist="19050" dir="2700000" algn="tl" rotWithShape="0">
                    <a:schemeClr val="dk1">
                      <a:alpha val="40000"/>
                    </a:schemeClr>
                  </a:outerShdw>
                </a:effectLst>
              </a:rPr>
              <a:t>Plant (a)</a:t>
            </a:r>
            <a:endParaRPr lang="en-US" sz="2800" b="0" cap="none" spc="0" dirty="0">
              <a:ln w="0"/>
              <a:solidFill>
                <a:schemeClr val="bg1"/>
              </a:solidFill>
              <a:effectLst>
                <a:outerShdw blurRad="38100" dist="19050" dir="2700000" algn="tl" rotWithShape="0">
                  <a:schemeClr val="dk1">
                    <a:alpha val="40000"/>
                  </a:schemeClr>
                </a:outerShdw>
              </a:effectLst>
            </a:endParaRPr>
          </a:p>
        </p:txBody>
      </p:sp>
      <p:sp>
        <p:nvSpPr>
          <p:cNvPr id="106" name="Rectangle 105">
            <a:extLst>
              <a:ext uri="{FF2B5EF4-FFF2-40B4-BE49-F238E27FC236}">
                <a16:creationId xmlns:a16="http://schemas.microsoft.com/office/drawing/2014/main" id="{C0C3CDCC-70CF-412E-82F7-07B3A6A12D32}"/>
              </a:ext>
            </a:extLst>
          </p:cNvPr>
          <p:cNvSpPr/>
          <p:nvPr/>
        </p:nvSpPr>
        <p:spPr>
          <a:xfrm>
            <a:off x="24941319" y="18093305"/>
            <a:ext cx="1418850" cy="523220"/>
          </a:xfrm>
          <a:prstGeom prst="rect">
            <a:avLst/>
          </a:prstGeom>
          <a:noFill/>
        </p:spPr>
        <p:txBody>
          <a:bodyPr wrap="none" lIns="91440" tIns="45720" rIns="91440" bIns="45720">
            <a:spAutoFit/>
          </a:bodyPr>
          <a:lstStyle/>
          <a:p>
            <a:pPr algn="ctr"/>
            <a:r>
              <a:rPr lang="en-US" sz="2800" dirty="0">
                <a:ln w="0"/>
                <a:solidFill>
                  <a:schemeClr val="bg1"/>
                </a:solidFill>
                <a:effectLst>
                  <a:outerShdw blurRad="38100" dist="19050" dir="2700000" algn="tl" rotWithShape="0">
                    <a:schemeClr val="dk1">
                      <a:alpha val="40000"/>
                    </a:schemeClr>
                  </a:outerShdw>
                </a:effectLst>
              </a:rPr>
              <a:t>Plant (b)</a:t>
            </a:r>
            <a:endParaRPr lang="en-US" sz="2800" b="0" cap="none" spc="0" dirty="0">
              <a:ln w="0"/>
              <a:solidFill>
                <a:schemeClr val="bg1"/>
              </a:solidFill>
              <a:effectLst>
                <a:outerShdw blurRad="38100" dist="19050" dir="2700000" algn="tl" rotWithShape="0">
                  <a:schemeClr val="dk1">
                    <a:alpha val="40000"/>
                  </a:schemeClr>
                </a:outerShdw>
              </a:effectLst>
            </a:endParaRPr>
          </a:p>
        </p:txBody>
      </p:sp>
      <p:pic>
        <p:nvPicPr>
          <p:cNvPr id="2" name="Picture 1">
            <a:extLst>
              <a:ext uri="{FF2B5EF4-FFF2-40B4-BE49-F238E27FC236}">
                <a16:creationId xmlns:a16="http://schemas.microsoft.com/office/drawing/2014/main" id="{08D6C346-C682-48DD-B8E3-1B2745A219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1805622" y="9032016"/>
            <a:ext cx="4431690" cy="4541927"/>
          </a:xfrm>
          <a:prstGeom prst="rect">
            <a:avLst/>
          </a:prstGeom>
        </p:spPr>
      </p:pic>
      <p:pic>
        <p:nvPicPr>
          <p:cNvPr id="10" name="Picture 9">
            <a:extLst>
              <a:ext uri="{FF2B5EF4-FFF2-40B4-BE49-F238E27FC236}">
                <a16:creationId xmlns:a16="http://schemas.microsoft.com/office/drawing/2014/main" id="{B314F054-6A37-496F-ADBD-584D35BE2F65}"/>
              </a:ext>
            </a:extLst>
          </p:cNvPr>
          <p:cNvPicPr>
            <a:picLocks noChangeAspect="1"/>
          </p:cNvPicPr>
          <p:nvPr/>
        </p:nvPicPr>
        <p:blipFill rotWithShape="1">
          <a:blip r:embed="rId9">
            <a:extLst>
              <a:ext uri="{28A0092B-C50C-407E-A947-70E740481C1C}">
                <a14:useLocalDpi xmlns:a14="http://schemas.microsoft.com/office/drawing/2010/main" val="0"/>
              </a:ext>
            </a:extLst>
          </a:blip>
          <a:srcRect l="4702" t="3293" r="75129" b="10678"/>
          <a:stretch/>
        </p:blipFill>
        <p:spPr>
          <a:xfrm>
            <a:off x="28547320" y="17023488"/>
            <a:ext cx="2295291" cy="11004427"/>
          </a:xfrm>
          <a:prstGeom prst="rect">
            <a:avLst/>
          </a:prstGeom>
        </p:spPr>
      </p:pic>
      <p:pic>
        <p:nvPicPr>
          <p:cNvPr id="14" name="Picture 13">
            <a:extLst>
              <a:ext uri="{FF2B5EF4-FFF2-40B4-BE49-F238E27FC236}">
                <a16:creationId xmlns:a16="http://schemas.microsoft.com/office/drawing/2014/main" id="{966F43C5-B467-4F03-A6B0-5366F182C4C7}"/>
              </a:ext>
            </a:extLst>
          </p:cNvPr>
          <p:cNvPicPr>
            <a:picLocks noChangeAspect="1"/>
          </p:cNvPicPr>
          <p:nvPr/>
        </p:nvPicPr>
        <p:blipFill rotWithShape="1">
          <a:blip r:embed="rId9">
            <a:extLst>
              <a:ext uri="{28A0092B-C50C-407E-A947-70E740481C1C}">
                <a14:useLocalDpi xmlns:a14="http://schemas.microsoft.com/office/drawing/2010/main" val="0"/>
              </a:ext>
            </a:extLst>
          </a:blip>
          <a:srcRect l="50080" r="4283" b="9700"/>
          <a:stretch/>
        </p:blipFill>
        <p:spPr>
          <a:xfrm>
            <a:off x="11584412" y="18327823"/>
            <a:ext cx="4521850" cy="11048032"/>
          </a:xfrm>
          <a:prstGeom prst="rect">
            <a:avLst/>
          </a:prstGeom>
        </p:spPr>
      </p:pic>
      <p:sp>
        <p:nvSpPr>
          <p:cNvPr id="66" name="Rectangle: Rounded Corners 65">
            <a:extLst>
              <a:ext uri="{FF2B5EF4-FFF2-40B4-BE49-F238E27FC236}">
                <a16:creationId xmlns:a16="http://schemas.microsoft.com/office/drawing/2014/main" id="{4CDAD985-D4D1-44D4-B3D3-64FD93C51167}"/>
              </a:ext>
            </a:extLst>
          </p:cNvPr>
          <p:cNvSpPr/>
          <p:nvPr/>
        </p:nvSpPr>
        <p:spPr>
          <a:xfrm>
            <a:off x="17384121" y="9988530"/>
            <a:ext cx="9753600" cy="1790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950297CD-D6AA-498E-B83B-9BDE9B90BBA0}"/>
              </a:ext>
            </a:extLst>
          </p:cNvPr>
          <p:cNvSpPr/>
          <p:nvPr/>
        </p:nvSpPr>
        <p:spPr>
          <a:xfrm>
            <a:off x="18204537" y="10254785"/>
            <a:ext cx="8364790" cy="1200329"/>
          </a:xfrm>
          <a:prstGeom prst="rect">
            <a:avLst/>
          </a:prstGeom>
          <a:noFill/>
        </p:spPr>
        <p:txBody>
          <a:bodyPr wrap="none" lIns="91440" tIns="45720" rIns="91440" bIns="45720">
            <a:spAutoFit/>
          </a:bodyPr>
          <a:lstStyle/>
          <a:p>
            <a:pPr algn="ctr"/>
            <a:r>
              <a:rPr lang="en-US" sz="7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Berlin Sans FB Demi" panose="020E0802020502020306" pitchFamily="34" charset="0"/>
                <a:cs typeface="AKbalthom Naga" panose="02000500000000000000" pitchFamily="2" charset="0"/>
              </a:rPr>
              <a:t>DATA COLLECTION</a:t>
            </a:r>
          </a:p>
        </p:txBody>
      </p:sp>
      <p:pic>
        <p:nvPicPr>
          <p:cNvPr id="6" name="Picture 5">
            <a:extLst>
              <a:ext uri="{FF2B5EF4-FFF2-40B4-BE49-F238E27FC236}">
                <a16:creationId xmlns:a16="http://schemas.microsoft.com/office/drawing/2014/main" id="{A1D66FB2-A940-48EC-BFED-A72D90B5609B}"/>
              </a:ext>
            </a:extLst>
          </p:cNvPr>
          <p:cNvPicPr>
            <a:picLocks noChangeAspect="1"/>
          </p:cNvPicPr>
          <p:nvPr/>
        </p:nvPicPr>
        <p:blipFill rotWithShape="1">
          <a:blip r:embed="rId10">
            <a:extLst>
              <a:ext uri="{28A0092B-C50C-407E-A947-70E740481C1C}">
                <a14:useLocalDpi xmlns:a14="http://schemas.microsoft.com/office/drawing/2010/main" val="0"/>
              </a:ext>
            </a:extLst>
          </a:blip>
          <a:srcRect r="24373" b="10987"/>
          <a:stretch/>
        </p:blipFill>
        <p:spPr>
          <a:xfrm>
            <a:off x="17305338" y="24330380"/>
            <a:ext cx="2660432" cy="4395515"/>
          </a:xfrm>
          <a:prstGeom prst="rect">
            <a:avLst/>
          </a:prstGeom>
        </p:spPr>
      </p:pic>
      <p:pic>
        <p:nvPicPr>
          <p:cNvPr id="8" name="Picture 7">
            <a:extLst>
              <a:ext uri="{FF2B5EF4-FFF2-40B4-BE49-F238E27FC236}">
                <a16:creationId xmlns:a16="http://schemas.microsoft.com/office/drawing/2014/main" id="{A9F5064A-A170-4947-B119-6CBB05D86965}"/>
              </a:ext>
            </a:extLst>
          </p:cNvPr>
          <p:cNvPicPr>
            <a:picLocks noChangeAspect="1"/>
          </p:cNvPicPr>
          <p:nvPr/>
        </p:nvPicPr>
        <p:blipFill>
          <a:blip r:embed="rId11"/>
          <a:stretch>
            <a:fillRect/>
          </a:stretch>
        </p:blipFill>
        <p:spPr>
          <a:xfrm>
            <a:off x="20855948" y="24330380"/>
            <a:ext cx="2667000" cy="4314825"/>
          </a:xfrm>
          <a:prstGeom prst="rect">
            <a:avLst/>
          </a:prstGeom>
        </p:spPr>
      </p:pic>
      <p:pic>
        <p:nvPicPr>
          <p:cNvPr id="12" name="Picture 11">
            <a:extLst>
              <a:ext uri="{FF2B5EF4-FFF2-40B4-BE49-F238E27FC236}">
                <a16:creationId xmlns:a16="http://schemas.microsoft.com/office/drawing/2014/main" id="{0FB8A1D4-3889-4287-9526-30A6CB399676}"/>
              </a:ext>
            </a:extLst>
          </p:cNvPr>
          <p:cNvPicPr>
            <a:picLocks noChangeAspect="1"/>
          </p:cNvPicPr>
          <p:nvPr/>
        </p:nvPicPr>
        <p:blipFill>
          <a:blip r:embed="rId12"/>
          <a:stretch>
            <a:fillRect/>
          </a:stretch>
        </p:blipFill>
        <p:spPr>
          <a:xfrm>
            <a:off x="24217717" y="24335005"/>
            <a:ext cx="3353563" cy="4296484"/>
          </a:xfrm>
          <a:prstGeom prst="rect">
            <a:avLst/>
          </a:prstGeom>
        </p:spPr>
      </p:pic>
      <p:sp>
        <p:nvSpPr>
          <p:cNvPr id="18" name="Arrow: Right 17">
            <a:extLst>
              <a:ext uri="{FF2B5EF4-FFF2-40B4-BE49-F238E27FC236}">
                <a16:creationId xmlns:a16="http://schemas.microsoft.com/office/drawing/2014/main" id="{DCBE24CE-BC3C-4ED4-B162-8C34A2D1B209}"/>
              </a:ext>
            </a:extLst>
          </p:cNvPr>
          <p:cNvSpPr/>
          <p:nvPr/>
        </p:nvSpPr>
        <p:spPr>
          <a:xfrm>
            <a:off x="20071080" y="26121080"/>
            <a:ext cx="569259" cy="7058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Arrow: Right 67">
            <a:extLst>
              <a:ext uri="{FF2B5EF4-FFF2-40B4-BE49-F238E27FC236}">
                <a16:creationId xmlns:a16="http://schemas.microsoft.com/office/drawing/2014/main" id="{EA8BA9B5-508E-46B3-B18C-7BC01CAEE2B8}"/>
              </a:ext>
            </a:extLst>
          </p:cNvPr>
          <p:cNvSpPr/>
          <p:nvPr/>
        </p:nvSpPr>
        <p:spPr>
          <a:xfrm>
            <a:off x="23593681" y="26093714"/>
            <a:ext cx="569259" cy="7058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Minus Sign 69">
            <a:extLst>
              <a:ext uri="{FF2B5EF4-FFF2-40B4-BE49-F238E27FC236}">
                <a16:creationId xmlns:a16="http://schemas.microsoft.com/office/drawing/2014/main" id="{B1547956-8F91-4132-A9E6-1F6EC8E2A7A4}"/>
              </a:ext>
            </a:extLst>
          </p:cNvPr>
          <p:cNvSpPr/>
          <p:nvPr/>
        </p:nvSpPr>
        <p:spPr>
          <a:xfrm>
            <a:off x="8566763" y="17902653"/>
            <a:ext cx="1924970" cy="74078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Minus Sign 71">
            <a:extLst>
              <a:ext uri="{FF2B5EF4-FFF2-40B4-BE49-F238E27FC236}">
                <a16:creationId xmlns:a16="http://schemas.microsoft.com/office/drawing/2014/main" id="{202909A6-69E8-47FB-8EAC-9D2D39F42AB5}"/>
              </a:ext>
            </a:extLst>
          </p:cNvPr>
          <p:cNvSpPr/>
          <p:nvPr/>
        </p:nvSpPr>
        <p:spPr>
          <a:xfrm>
            <a:off x="26377545" y="10575801"/>
            <a:ext cx="795787" cy="74078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Minus Sign 74">
            <a:extLst>
              <a:ext uri="{FF2B5EF4-FFF2-40B4-BE49-F238E27FC236}">
                <a16:creationId xmlns:a16="http://schemas.microsoft.com/office/drawing/2014/main" id="{D20FBB0C-5718-44B2-B72D-221889F740BA}"/>
              </a:ext>
            </a:extLst>
          </p:cNvPr>
          <p:cNvSpPr/>
          <p:nvPr/>
        </p:nvSpPr>
        <p:spPr>
          <a:xfrm>
            <a:off x="17369675" y="10575801"/>
            <a:ext cx="1018576" cy="74078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B63FF192-1427-4319-BE0A-1B069CA9A3DE}"/>
              </a:ext>
            </a:extLst>
          </p:cNvPr>
          <p:cNvSpPr/>
          <p:nvPr/>
        </p:nvSpPr>
        <p:spPr>
          <a:xfrm>
            <a:off x="17102827" y="28803534"/>
            <a:ext cx="3065455" cy="707886"/>
          </a:xfrm>
          <a:prstGeom prst="rect">
            <a:avLst/>
          </a:prstGeom>
          <a:noFill/>
        </p:spPr>
        <p:txBody>
          <a:bodyPr wrap="none" lIns="91440" tIns="45720" rIns="91440" bIns="45720">
            <a:spAutoFit/>
          </a:bodyPr>
          <a:lstStyle/>
          <a:p>
            <a:pPr algn="ctr"/>
            <a:r>
              <a:rPr lang="en-US" sz="4000" dirty="0">
                <a:ln w="0"/>
                <a:solidFill>
                  <a:schemeClr val="bg1"/>
                </a:solidFill>
                <a:effectLst>
                  <a:outerShdw blurRad="38100" dist="19050" dir="2700000" algn="tl" rotWithShape="0">
                    <a:schemeClr val="dk1">
                      <a:alpha val="40000"/>
                    </a:schemeClr>
                  </a:outerShdw>
                </a:effectLst>
              </a:rPr>
              <a:t>c. Sample leaf</a:t>
            </a:r>
            <a:endParaRPr lang="en-US" sz="4000" b="0" cap="none" spc="0" dirty="0">
              <a:ln w="0"/>
              <a:solidFill>
                <a:schemeClr val="bg1"/>
              </a:solidFill>
              <a:effectLst>
                <a:outerShdw blurRad="38100" dist="19050" dir="2700000" algn="tl" rotWithShape="0">
                  <a:schemeClr val="dk1">
                    <a:alpha val="40000"/>
                  </a:schemeClr>
                </a:outerShdw>
              </a:effectLst>
            </a:endParaRPr>
          </a:p>
        </p:txBody>
      </p:sp>
      <p:sp>
        <p:nvSpPr>
          <p:cNvPr id="80" name="Rectangle 79">
            <a:extLst>
              <a:ext uri="{FF2B5EF4-FFF2-40B4-BE49-F238E27FC236}">
                <a16:creationId xmlns:a16="http://schemas.microsoft.com/office/drawing/2014/main" id="{C76C1576-5934-4193-8D00-539A18F215E6}"/>
              </a:ext>
            </a:extLst>
          </p:cNvPr>
          <p:cNvSpPr/>
          <p:nvPr/>
        </p:nvSpPr>
        <p:spPr>
          <a:xfrm>
            <a:off x="20271695" y="28803534"/>
            <a:ext cx="3792000" cy="707886"/>
          </a:xfrm>
          <a:prstGeom prst="rect">
            <a:avLst/>
          </a:prstGeom>
          <a:noFill/>
        </p:spPr>
        <p:txBody>
          <a:bodyPr wrap="none" lIns="91440" tIns="45720" rIns="91440" bIns="45720">
            <a:spAutoFit/>
          </a:bodyPr>
          <a:lstStyle/>
          <a:p>
            <a:pPr algn="ctr"/>
            <a:r>
              <a:rPr lang="en-US" sz="4000" dirty="0">
                <a:ln w="0"/>
                <a:solidFill>
                  <a:schemeClr val="bg1"/>
                </a:solidFill>
                <a:effectLst>
                  <a:outerShdw blurRad="38100" dist="19050" dir="2700000" algn="tl" rotWithShape="0">
                    <a:schemeClr val="dk1">
                      <a:alpha val="40000"/>
                    </a:schemeClr>
                  </a:outerShdw>
                </a:effectLst>
              </a:rPr>
              <a:t>d. Leaf after filter</a:t>
            </a:r>
            <a:endParaRPr lang="en-US" sz="4000" b="0" cap="none" spc="0" dirty="0">
              <a:ln w="0"/>
              <a:solidFill>
                <a:schemeClr val="bg1"/>
              </a:solidFill>
              <a:effectLst>
                <a:outerShdw blurRad="38100" dist="19050" dir="2700000" algn="tl" rotWithShape="0">
                  <a:schemeClr val="dk1">
                    <a:alpha val="40000"/>
                  </a:schemeClr>
                </a:outerShdw>
              </a:effectLst>
            </a:endParaRPr>
          </a:p>
        </p:txBody>
      </p:sp>
      <p:sp>
        <p:nvSpPr>
          <p:cNvPr id="82" name="Rectangle 81">
            <a:extLst>
              <a:ext uri="{FF2B5EF4-FFF2-40B4-BE49-F238E27FC236}">
                <a16:creationId xmlns:a16="http://schemas.microsoft.com/office/drawing/2014/main" id="{BF08443F-B752-46D1-9498-5ECAA0F187D4}"/>
              </a:ext>
            </a:extLst>
          </p:cNvPr>
          <p:cNvSpPr/>
          <p:nvPr/>
        </p:nvSpPr>
        <p:spPr>
          <a:xfrm>
            <a:off x="24604400" y="28584326"/>
            <a:ext cx="2580194" cy="1323439"/>
          </a:xfrm>
          <a:prstGeom prst="rect">
            <a:avLst/>
          </a:prstGeom>
          <a:noFill/>
        </p:spPr>
        <p:txBody>
          <a:bodyPr wrap="none" lIns="91440" tIns="45720" rIns="91440" bIns="45720">
            <a:spAutoFit/>
          </a:bodyPr>
          <a:lstStyle/>
          <a:p>
            <a:pPr algn="ctr"/>
            <a:r>
              <a:rPr lang="en-US" sz="4000" dirty="0">
                <a:ln w="0"/>
                <a:solidFill>
                  <a:schemeClr val="bg1"/>
                </a:solidFill>
                <a:effectLst>
                  <a:outerShdw blurRad="38100" dist="19050" dir="2700000" algn="tl" rotWithShape="0">
                    <a:schemeClr val="dk1">
                      <a:alpha val="40000"/>
                    </a:schemeClr>
                  </a:outerShdw>
                </a:effectLst>
              </a:rPr>
              <a:t>e. Detected</a:t>
            </a:r>
          </a:p>
          <a:p>
            <a:pPr algn="ctr"/>
            <a:r>
              <a:rPr lang="en-US" sz="4000" dirty="0">
                <a:ln w="0"/>
                <a:solidFill>
                  <a:schemeClr val="bg1"/>
                </a:solidFill>
                <a:effectLst>
                  <a:outerShdw blurRad="38100" dist="19050" dir="2700000" algn="tl" rotWithShape="0">
                    <a:schemeClr val="dk1">
                      <a:alpha val="40000"/>
                    </a:schemeClr>
                  </a:outerShdw>
                </a:effectLst>
              </a:rPr>
              <a:t> size leaf</a:t>
            </a:r>
            <a:endParaRPr lang="en-US" sz="4000" b="0" cap="none" spc="0" dirty="0">
              <a:ln w="0"/>
              <a:solidFill>
                <a:schemeClr val="bg1"/>
              </a:solidFill>
              <a:effectLst>
                <a:outerShdw blurRad="38100" dist="19050" dir="2700000" algn="tl" rotWithShape="0">
                  <a:schemeClr val="dk1">
                    <a:alpha val="40000"/>
                  </a:schemeClr>
                </a:outerShdw>
              </a:effectLst>
            </a:endParaRPr>
          </a:p>
        </p:txBody>
      </p:sp>
      <p:sp>
        <p:nvSpPr>
          <p:cNvPr id="85" name="Rectangle 84">
            <a:extLst>
              <a:ext uri="{FF2B5EF4-FFF2-40B4-BE49-F238E27FC236}">
                <a16:creationId xmlns:a16="http://schemas.microsoft.com/office/drawing/2014/main" id="{2709C7B2-F77F-4885-AF99-EEDE296B5836}"/>
              </a:ext>
            </a:extLst>
          </p:cNvPr>
          <p:cNvSpPr/>
          <p:nvPr/>
        </p:nvSpPr>
        <p:spPr>
          <a:xfrm>
            <a:off x="3028893" y="25445817"/>
            <a:ext cx="4966039" cy="707886"/>
          </a:xfrm>
          <a:prstGeom prst="rect">
            <a:avLst/>
          </a:prstGeom>
          <a:noFill/>
        </p:spPr>
        <p:txBody>
          <a:bodyPr wrap="none" lIns="91440" tIns="45720" rIns="91440" bIns="45720">
            <a:spAutoFit/>
          </a:bodyPr>
          <a:lstStyle/>
          <a:p>
            <a:pPr algn="ctr"/>
            <a:r>
              <a:rPr lang="en-US" sz="4000" dirty="0">
                <a:ln w="0"/>
                <a:solidFill>
                  <a:schemeClr val="bg1"/>
                </a:solidFill>
                <a:effectLst>
                  <a:outerShdw blurRad="38100" dist="19050" dir="2700000" algn="tl" rotWithShape="0">
                    <a:schemeClr val="dk1">
                      <a:alpha val="40000"/>
                    </a:schemeClr>
                  </a:outerShdw>
                </a:effectLst>
              </a:rPr>
              <a:t>a. System Architecture </a:t>
            </a:r>
            <a:endParaRPr lang="en-US" sz="4000" b="0" cap="none" spc="0" dirty="0">
              <a:ln w="0"/>
              <a:solidFill>
                <a:schemeClr val="bg1"/>
              </a:solidFill>
              <a:effectLst>
                <a:outerShdw blurRad="38100" dist="19050" dir="2700000" algn="tl" rotWithShape="0">
                  <a:schemeClr val="dk1">
                    <a:alpha val="40000"/>
                  </a:schemeClr>
                </a:outerShdw>
              </a:effectLst>
            </a:endParaRPr>
          </a:p>
        </p:txBody>
      </p:sp>
      <p:pic>
        <p:nvPicPr>
          <p:cNvPr id="88" name="Picture 87">
            <a:extLst>
              <a:ext uri="{FF2B5EF4-FFF2-40B4-BE49-F238E27FC236}">
                <a16:creationId xmlns:a16="http://schemas.microsoft.com/office/drawing/2014/main" id="{49715C24-16F5-4EEA-892E-685A00805B33}"/>
              </a:ext>
            </a:extLst>
          </p:cNvPr>
          <p:cNvPicPr>
            <a:picLocks noChangeAspect="1"/>
          </p:cNvPicPr>
          <p:nvPr/>
        </p:nvPicPr>
        <p:blipFill rotWithShape="1">
          <a:blip r:embed="rId9">
            <a:extLst>
              <a:ext uri="{28A0092B-C50C-407E-A947-70E740481C1C}">
                <a14:useLocalDpi xmlns:a14="http://schemas.microsoft.com/office/drawing/2010/main" val="0"/>
              </a:ext>
            </a:extLst>
          </a:blip>
          <a:srcRect l="26942" t="2481" r="49576" b="11490"/>
          <a:stretch/>
        </p:blipFill>
        <p:spPr>
          <a:xfrm>
            <a:off x="28476740" y="5388188"/>
            <a:ext cx="2531462" cy="10613076"/>
          </a:xfrm>
          <a:prstGeom prst="rect">
            <a:avLst/>
          </a:prstGeom>
        </p:spPr>
      </p:pic>
      <p:sp>
        <p:nvSpPr>
          <p:cNvPr id="90" name="Rectangle: Rounded Corners 89">
            <a:extLst>
              <a:ext uri="{FF2B5EF4-FFF2-40B4-BE49-F238E27FC236}">
                <a16:creationId xmlns:a16="http://schemas.microsoft.com/office/drawing/2014/main" id="{9881F1E8-6A61-4CF9-BE3C-66E4974C89EE}"/>
              </a:ext>
            </a:extLst>
          </p:cNvPr>
          <p:cNvSpPr/>
          <p:nvPr/>
        </p:nvSpPr>
        <p:spPr>
          <a:xfrm>
            <a:off x="32137931" y="4920166"/>
            <a:ext cx="9753600" cy="1790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15E1B300-5A41-4C76-8D68-71C3668C7B8A}"/>
              </a:ext>
            </a:extLst>
          </p:cNvPr>
          <p:cNvSpPr/>
          <p:nvPr/>
        </p:nvSpPr>
        <p:spPr>
          <a:xfrm>
            <a:off x="34634516" y="5224521"/>
            <a:ext cx="5171609" cy="1200329"/>
          </a:xfrm>
          <a:prstGeom prst="rect">
            <a:avLst/>
          </a:prstGeom>
          <a:noFill/>
        </p:spPr>
        <p:txBody>
          <a:bodyPr wrap="none" lIns="91440" tIns="45720" rIns="91440" bIns="45720">
            <a:spAutoFit/>
          </a:bodyPr>
          <a:lstStyle/>
          <a:p>
            <a:pPr algn="ctr"/>
            <a:r>
              <a:rPr lang="en-US" sz="7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Berlin Sans FB Demi" panose="020E0802020502020306" pitchFamily="34" charset="0"/>
                <a:cs typeface="AKbalthom Naga" panose="02000500000000000000" pitchFamily="2" charset="0"/>
              </a:rPr>
              <a:t>MODELING </a:t>
            </a:r>
          </a:p>
        </p:txBody>
      </p:sp>
      <p:sp>
        <p:nvSpPr>
          <p:cNvPr id="94" name="Minus Sign 93">
            <a:extLst>
              <a:ext uri="{FF2B5EF4-FFF2-40B4-BE49-F238E27FC236}">
                <a16:creationId xmlns:a16="http://schemas.microsoft.com/office/drawing/2014/main" id="{1AB0B6DB-5DE0-4364-9B36-AF0D7E38E636}"/>
              </a:ext>
            </a:extLst>
          </p:cNvPr>
          <p:cNvSpPr/>
          <p:nvPr/>
        </p:nvSpPr>
        <p:spPr>
          <a:xfrm>
            <a:off x="39593520" y="5545537"/>
            <a:ext cx="2360849" cy="74078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Minus Sign 95">
            <a:extLst>
              <a:ext uri="{FF2B5EF4-FFF2-40B4-BE49-F238E27FC236}">
                <a16:creationId xmlns:a16="http://schemas.microsoft.com/office/drawing/2014/main" id="{097C4DC7-BBC7-4F33-9EFE-1A9FB8320D39}"/>
              </a:ext>
            </a:extLst>
          </p:cNvPr>
          <p:cNvSpPr/>
          <p:nvPr/>
        </p:nvSpPr>
        <p:spPr>
          <a:xfrm>
            <a:off x="32123485" y="5552016"/>
            <a:ext cx="2511031" cy="74078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TextBox 96">
            <a:extLst>
              <a:ext uri="{FF2B5EF4-FFF2-40B4-BE49-F238E27FC236}">
                <a16:creationId xmlns:a16="http://schemas.microsoft.com/office/drawing/2014/main" id="{28C5F3E3-19B8-4816-AEE4-820EEC9944EE}"/>
              </a:ext>
            </a:extLst>
          </p:cNvPr>
          <p:cNvSpPr txBox="1"/>
          <p:nvPr/>
        </p:nvSpPr>
        <p:spPr>
          <a:xfrm>
            <a:off x="32123485" y="6930557"/>
            <a:ext cx="9847268" cy="2554545"/>
          </a:xfrm>
          <a:prstGeom prst="rect">
            <a:avLst/>
          </a:prstGeom>
          <a:noFill/>
        </p:spPr>
        <p:txBody>
          <a:bodyPr wrap="square" rtlCol="0">
            <a:spAutoFit/>
          </a:bodyPr>
          <a:lstStyle/>
          <a:p>
            <a:pPr algn="just"/>
            <a:r>
              <a:rPr lang="en-US" sz="3600" b="0" i="0" dirty="0">
                <a:solidFill>
                  <a:schemeClr val="bg1"/>
                </a:solidFill>
                <a:effectLst/>
                <a:latin typeface="AKbalthom Kbach" panose="02000500000000000000" pitchFamily="2" charset="0"/>
                <a:cs typeface="AKbalthom Kbach" panose="02000500000000000000" pitchFamily="2" charset="0"/>
              </a:rPr>
              <a:t>	</a:t>
            </a:r>
            <a:r>
              <a:rPr lang="en-US" sz="4000" b="0" i="0" dirty="0">
                <a:solidFill>
                  <a:schemeClr val="bg1"/>
                </a:solidFill>
                <a:effectLst/>
                <a:latin typeface="AKbalthom Kbach" panose="02000500000000000000" pitchFamily="2" charset="0"/>
                <a:cs typeface="AKbalthom Kbach" panose="02000500000000000000" pitchFamily="2" charset="0"/>
              </a:rPr>
              <a:t>	From the data/image that has been </a:t>
            </a:r>
            <a:r>
              <a:rPr lang="en-US" sz="4000" dirty="0">
                <a:solidFill>
                  <a:schemeClr val="bg1"/>
                </a:solidFill>
                <a:latin typeface="AKbalthom Kbach" panose="02000500000000000000" pitchFamily="2" charset="0"/>
                <a:cs typeface="AKbalthom Kbach" panose="02000500000000000000" pitchFamily="2" charset="0"/>
              </a:rPr>
              <a:t>pre-processed, The data(s) will be apply ML techniques depend on its specific needed.</a:t>
            </a:r>
            <a:endParaRPr lang="en-US" sz="3600" b="0" i="0" dirty="0">
              <a:solidFill>
                <a:schemeClr val="bg2"/>
              </a:solidFill>
              <a:effectLst/>
              <a:latin typeface="AKbalthom Kbach" panose="02000500000000000000" pitchFamily="2" charset="0"/>
              <a:cs typeface="AKbalthom Kbach" panose="02000500000000000000" pitchFamily="2" charset="0"/>
            </a:endParaRPr>
          </a:p>
        </p:txBody>
      </p:sp>
      <p:pic>
        <p:nvPicPr>
          <p:cNvPr id="98" name="Content Placeholder 3">
            <a:extLst>
              <a:ext uri="{FF2B5EF4-FFF2-40B4-BE49-F238E27FC236}">
                <a16:creationId xmlns:a16="http://schemas.microsoft.com/office/drawing/2014/main" id="{647EB3DC-5022-483B-92BA-EAD74634D227}"/>
              </a:ext>
            </a:extLst>
          </p:cNvPr>
          <p:cNvPicPr/>
          <p:nvPr/>
        </p:nvPicPr>
        <p:blipFill rotWithShape="1">
          <a:blip r:embed="rId13">
            <a:extLst>
              <a:ext uri="{28A0092B-C50C-407E-A947-70E740481C1C}">
                <a14:useLocalDpi xmlns:a14="http://schemas.microsoft.com/office/drawing/2010/main" val="0"/>
              </a:ext>
            </a:extLst>
          </a:blip>
          <a:srcRect l="79060" t="3998" r="5128" b="60027"/>
          <a:stretch/>
        </p:blipFill>
        <p:spPr bwMode="auto">
          <a:xfrm>
            <a:off x="39343286" y="9543889"/>
            <a:ext cx="2571355" cy="2402360"/>
          </a:xfrm>
          <a:prstGeom prst="ellipse">
            <a:avLst/>
          </a:prstGeom>
          <a:ln>
            <a:solidFill>
              <a:schemeClr val="tx1"/>
            </a:solidFill>
          </a:ln>
          <a:extLst>
            <a:ext uri="{53640926-AAD7-44D8-BBD7-CCE9431645EC}">
              <a14:shadowObscured xmlns:a14="http://schemas.microsoft.com/office/drawing/2010/main"/>
            </a:ext>
          </a:extLst>
        </p:spPr>
      </p:pic>
      <p:sp>
        <p:nvSpPr>
          <p:cNvPr id="3" name="Oval 2">
            <a:extLst>
              <a:ext uri="{FF2B5EF4-FFF2-40B4-BE49-F238E27FC236}">
                <a16:creationId xmlns:a16="http://schemas.microsoft.com/office/drawing/2014/main" id="{F7A6D29A-952D-4376-9934-5267FD0747D8}"/>
              </a:ext>
            </a:extLst>
          </p:cNvPr>
          <p:cNvSpPr/>
          <p:nvPr/>
        </p:nvSpPr>
        <p:spPr>
          <a:xfrm>
            <a:off x="32466093" y="9537525"/>
            <a:ext cx="2571355" cy="240236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4800" b="1" dirty="0">
                <a:ln w="9525">
                  <a:solidFill>
                    <a:schemeClr val="accent1"/>
                  </a:solidFill>
                  <a:prstDash val="solid"/>
                </a:ln>
                <a:solidFill>
                  <a:schemeClr val="accent1">
                    <a:lumMod val="75000"/>
                  </a:schemeClr>
                </a:solidFill>
                <a:effectLst>
                  <a:outerShdw blurRad="12700" dist="38100" dir="2700000" algn="tl" rotWithShape="0">
                    <a:schemeClr val="accent5">
                      <a:lumMod val="60000"/>
                      <a:lumOff val="40000"/>
                    </a:schemeClr>
                  </a:outerShdw>
                </a:effectLst>
              </a:rPr>
              <a:t>Data </a:t>
            </a:r>
          </a:p>
          <a:p>
            <a:pPr algn="ctr"/>
            <a:r>
              <a:rPr lang="en-US" sz="4800" b="1" dirty="0">
                <a:ln w="9525">
                  <a:solidFill>
                    <a:schemeClr val="accent1"/>
                  </a:solidFill>
                  <a:prstDash val="solid"/>
                </a:ln>
                <a:solidFill>
                  <a:schemeClr val="accent1">
                    <a:lumMod val="75000"/>
                  </a:schemeClr>
                </a:solidFill>
                <a:effectLst>
                  <a:outerShdw blurRad="12700" dist="38100" dir="2700000" algn="tl" rotWithShape="0">
                    <a:schemeClr val="accent5">
                      <a:lumMod val="60000"/>
                      <a:lumOff val="40000"/>
                    </a:schemeClr>
                  </a:outerShdw>
                </a:effectLst>
              </a:rPr>
              <a:t>Sets</a:t>
            </a:r>
          </a:p>
        </p:txBody>
      </p:sp>
      <p:sp>
        <p:nvSpPr>
          <p:cNvPr id="11" name="Arrow: Left-Right 10">
            <a:extLst>
              <a:ext uri="{FF2B5EF4-FFF2-40B4-BE49-F238E27FC236}">
                <a16:creationId xmlns:a16="http://schemas.microsoft.com/office/drawing/2014/main" id="{2BA41B4C-0AF1-4467-8FD3-BB131E03C97C}"/>
              </a:ext>
            </a:extLst>
          </p:cNvPr>
          <p:cNvSpPr/>
          <p:nvPr/>
        </p:nvSpPr>
        <p:spPr>
          <a:xfrm>
            <a:off x="35134126" y="9843355"/>
            <a:ext cx="4037828" cy="17907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BE2F928-97DB-446E-A74E-F8562D4E1887}"/>
              </a:ext>
            </a:extLst>
          </p:cNvPr>
          <p:cNvSpPr/>
          <p:nvPr/>
        </p:nvSpPr>
        <p:spPr>
          <a:xfrm>
            <a:off x="36189763" y="10253988"/>
            <a:ext cx="1926553" cy="954107"/>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lIns="91440" tIns="45720" rIns="91440" bIns="45720">
            <a:spAutoFit/>
          </a:bodyPr>
          <a:lstStyle/>
          <a:p>
            <a:pPr algn="ctr"/>
            <a:r>
              <a:rPr lang="en-US" sz="2800" b="1" dirty="0">
                <a:ln w="6600">
                  <a:solidFill>
                    <a:schemeClr val="bg1"/>
                  </a:solidFill>
                  <a:prstDash val="solid"/>
                </a:ln>
                <a:solidFill>
                  <a:schemeClr val="bg1"/>
                </a:solidFill>
              </a:rPr>
              <a:t>Apply ML</a:t>
            </a:r>
          </a:p>
          <a:p>
            <a:pPr algn="ctr"/>
            <a:r>
              <a:rPr lang="en-US" sz="2800" b="1" dirty="0">
                <a:ln w="6600">
                  <a:solidFill>
                    <a:schemeClr val="bg1"/>
                  </a:solidFill>
                  <a:prstDash val="solid"/>
                </a:ln>
                <a:solidFill>
                  <a:schemeClr val="bg1"/>
                </a:solidFill>
              </a:rPr>
              <a:t> Techniques</a:t>
            </a:r>
          </a:p>
        </p:txBody>
      </p:sp>
      <p:sp>
        <p:nvSpPr>
          <p:cNvPr id="99" name="Rectangle: Rounded Corners 98">
            <a:extLst>
              <a:ext uri="{FF2B5EF4-FFF2-40B4-BE49-F238E27FC236}">
                <a16:creationId xmlns:a16="http://schemas.microsoft.com/office/drawing/2014/main" id="{4C429EE3-420E-4805-AA01-97582F765207}"/>
              </a:ext>
            </a:extLst>
          </p:cNvPr>
          <p:cNvSpPr/>
          <p:nvPr/>
        </p:nvSpPr>
        <p:spPr>
          <a:xfrm>
            <a:off x="32214131" y="13077080"/>
            <a:ext cx="9753600" cy="1790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100">
            <a:extLst>
              <a:ext uri="{FF2B5EF4-FFF2-40B4-BE49-F238E27FC236}">
                <a16:creationId xmlns:a16="http://schemas.microsoft.com/office/drawing/2014/main" id="{89F71013-A42B-4007-960A-EB52D996FB98}"/>
              </a:ext>
            </a:extLst>
          </p:cNvPr>
          <p:cNvSpPr/>
          <p:nvPr/>
        </p:nvSpPr>
        <p:spPr>
          <a:xfrm>
            <a:off x="34256269" y="13381435"/>
            <a:ext cx="6080512" cy="1200329"/>
          </a:xfrm>
          <a:prstGeom prst="rect">
            <a:avLst/>
          </a:prstGeom>
          <a:noFill/>
        </p:spPr>
        <p:txBody>
          <a:bodyPr wrap="none" lIns="91440" tIns="45720" rIns="91440" bIns="45720">
            <a:spAutoFit/>
          </a:bodyPr>
          <a:lstStyle/>
          <a:p>
            <a:pPr algn="ctr"/>
            <a:r>
              <a:rPr lang="en-US" sz="7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Berlin Sans FB Demi" panose="020E0802020502020306" pitchFamily="34" charset="0"/>
                <a:cs typeface="AKbalthom Naga" panose="02000500000000000000" pitchFamily="2" charset="0"/>
              </a:rPr>
              <a:t>TRAIN &amp; TEST </a:t>
            </a:r>
          </a:p>
        </p:txBody>
      </p:sp>
      <p:sp>
        <p:nvSpPr>
          <p:cNvPr id="103" name="Minus Sign 102">
            <a:extLst>
              <a:ext uri="{FF2B5EF4-FFF2-40B4-BE49-F238E27FC236}">
                <a16:creationId xmlns:a16="http://schemas.microsoft.com/office/drawing/2014/main" id="{A035E6C7-9D6D-43C7-BF0A-35794DDD2E6E}"/>
              </a:ext>
            </a:extLst>
          </p:cNvPr>
          <p:cNvSpPr/>
          <p:nvPr/>
        </p:nvSpPr>
        <p:spPr>
          <a:xfrm>
            <a:off x="39990010" y="13705580"/>
            <a:ext cx="1993746" cy="74078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Minus Sign 104">
            <a:extLst>
              <a:ext uri="{FF2B5EF4-FFF2-40B4-BE49-F238E27FC236}">
                <a16:creationId xmlns:a16="http://schemas.microsoft.com/office/drawing/2014/main" id="{E5914506-CFD3-4732-B525-E363362B877C}"/>
              </a:ext>
            </a:extLst>
          </p:cNvPr>
          <p:cNvSpPr/>
          <p:nvPr/>
        </p:nvSpPr>
        <p:spPr>
          <a:xfrm>
            <a:off x="32199685" y="13702451"/>
            <a:ext cx="1993746" cy="74078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a:extLst>
              <a:ext uri="{FF2B5EF4-FFF2-40B4-BE49-F238E27FC236}">
                <a16:creationId xmlns:a16="http://schemas.microsoft.com/office/drawing/2014/main" id="{C70023A6-AC57-4F4D-93C1-69B13D35DC9A}"/>
              </a:ext>
            </a:extLst>
          </p:cNvPr>
          <p:cNvSpPr txBox="1"/>
          <p:nvPr/>
        </p:nvSpPr>
        <p:spPr>
          <a:xfrm>
            <a:off x="32077765" y="15276791"/>
            <a:ext cx="9938708" cy="4401205"/>
          </a:xfrm>
          <a:prstGeom prst="rect">
            <a:avLst/>
          </a:prstGeom>
          <a:noFill/>
        </p:spPr>
        <p:txBody>
          <a:bodyPr wrap="square" rtlCol="0">
            <a:spAutoFit/>
          </a:bodyPr>
          <a:lstStyle/>
          <a:p>
            <a:pPr algn="just"/>
            <a:r>
              <a:rPr lang="en-US" sz="3600" b="0" i="0" dirty="0">
                <a:solidFill>
                  <a:schemeClr val="bg1"/>
                </a:solidFill>
                <a:effectLst/>
                <a:latin typeface="AKbalthom Kbach" panose="02000500000000000000" pitchFamily="2" charset="0"/>
                <a:cs typeface="AKbalthom Kbach" panose="02000500000000000000" pitchFamily="2" charset="0"/>
              </a:rPr>
              <a:t>	</a:t>
            </a:r>
            <a:r>
              <a:rPr lang="en-US" sz="4000" b="0" i="0" dirty="0">
                <a:solidFill>
                  <a:schemeClr val="bg1"/>
                </a:solidFill>
                <a:effectLst/>
                <a:latin typeface="AKbalthom Kbach" panose="02000500000000000000" pitchFamily="2" charset="0"/>
                <a:cs typeface="AKbalthom Kbach" panose="02000500000000000000" pitchFamily="2" charset="0"/>
              </a:rPr>
              <a:t>	Before proceed into the results ,The data(s) will be process into training and testing for detect its accuracies  and its errors.</a:t>
            </a:r>
          </a:p>
          <a:p>
            <a:pPr algn="just"/>
            <a:r>
              <a:rPr lang="en-US" sz="4000" dirty="0">
                <a:solidFill>
                  <a:schemeClr val="bg1"/>
                </a:solidFill>
                <a:latin typeface="AKbalthom Kbach" panose="02000500000000000000" pitchFamily="2" charset="0"/>
                <a:cs typeface="AKbalthom Kbach" panose="02000500000000000000" pitchFamily="2" charset="0"/>
              </a:rPr>
              <a:t>		For the testing parts , new data(s) will be use to test by comparing with the trained data(s).</a:t>
            </a:r>
            <a:endParaRPr lang="en-US" sz="4000" b="0" i="0" dirty="0">
              <a:solidFill>
                <a:schemeClr val="bg1"/>
              </a:solidFill>
              <a:effectLst/>
              <a:latin typeface="AKbalthom Kbach" panose="02000500000000000000" pitchFamily="2" charset="0"/>
              <a:cs typeface="AKbalthom Kbach" panose="02000500000000000000" pitchFamily="2" charset="0"/>
            </a:endParaRPr>
          </a:p>
        </p:txBody>
      </p:sp>
      <p:pic>
        <p:nvPicPr>
          <p:cNvPr id="24" name="Picture 23">
            <a:extLst>
              <a:ext uri="{FF2B5EF4-FFF2-40B4-BE49-F238E27FC236}">
                <a16:creationId xmlns:a16="http://schemas.microsoft.com/office/drawing/2014/main" id="{96060E3C-01FE-486E-9F3A-C63CEFF4E62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3212467" y="19829699"/>
            <a:ext cx="2904967" cy="2911283"/>
          </a:xfrm>
          <a:prstGeom prst="rect">
            <a:avLst/>
          </a:prstGeom>
          <a:ln w="12700">
            <a:solidFill>
              <a:schemeClr val="bg1"/>
            </a:solidFill>
          </a:ln>
        </p:spPr>
      </p:pic>
      <p:pic>
        <p:nvPicPr>
          <p:cNvPr id="26" name="Picture 25">
            <a:extLst>
              <a:ext uri="{FF2B5EF4-FFF2-40B4-BE49-F238E27FC236}">
                <a16:creationId xmlns:a16="http://schemas.microsoft.com/office/drawing/2014/main" id="{939A53BD-9F32-490E-BAF4-86C2B2462B6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8410779" y="19789350"/>
            <a:ext cx="2904967" cy="2872974"/>
          </a:xfrm>
          <a:prstGeom prst="rect">
            <a:avLst/>
          </a:prstGeom>
          <a:ln w="12700">
            <a:solidFill>
              <a:schemeClr val="bg1"/>
            </a:solidFill>
          </a:ln>
        </p:spPr>
      </p:pic>
      <p:sp>
        <p:nvSpPr>
          <p:cNvPr id="109" name="Rectangle 108">
            <a:extLst>
              <a:ext uri="{FF2B5EF4-FFF2-40B4-BE49-F238E27FC236}">
                <a16:creationId xmlns:a16="http://schemas.microsoft.com/office/drawing/2014/main" id="{169322D6-4CBD-457D-B2C5-0300533C800C}"/>
              </a:ext>
            </a:extLst>
          </p:cNvPr>
          <p:cNvSpPr/>
          <p:nvPr/>
        </p:nvSpPr>
        <p:spPr>
          <a:xfrm>
            <a:off x="33269857" y="22924329"/>
            <a:ext cx="2790187" cy="584775"/>
          </a:xfrm>
          <a:prstGeom prst="rect">
            <a:avLst/>
          </a:prstGeom>
          <a:noFill/>
        </p:spPr>
        <p:txBody>
          <a:bodyPr wrap="none" lIns="91440" tIns="45720" rIns="91440" bIns="45720">
            <a:spAutoFit/>
          </a:bodyPr>
          <a:lstStyle/>
          <a:p>
            <a:pPr algn="ctr"/>
            <a:r>
              <a:rPr lang="en-US" sz="3200" dirty="0">
                <a:ln w="0"/>
                <a:solidFill>
                  <a:schemeClr val="bg1"/>
                </a:solidFill>
                <a:effectLst>
                  <a:outerShdw blurRad="38100" dist="19050" dir="2700000" algn="tl" rotWithShape="0">
                    <a:schemeClr val="dk1">
                      <a:alpha val="40000"/>
                    </a:schemeClr>
                  </a:outerShdw>
                </a:effectLst>
              </a:rPr>
              <a:t>h. Training Data</a:t>
            </a:r>
            <a:endParaRPr lang="en-US" sz="3200" b="0" cap="none" spc="0" dirty="0">
              <a:ln w="0"/>
              <a:solidFill>
                <a:schemeClr val="bg1"/>
              </a:solidFill>
              <a:effectLst>
                <a:outerShdw blurRad="38100" dist="19050" dir="2700000" algn="tl" rotWithShape="0">
                  <a:schemeClr val="dk1">
                    <a:alpha val="40000"/>
                  </a:schemeClr>
                </a:outerShdw>
              </a:effectLst>
            </a:endParaRPr>
          </a:p>
        </p:txBody>
      </p:sp>
      <p:sp>
        <p:nvSpPr>
          <p:cNvPr id="110" name="Rectangle 109">
            <a:extLst>
              <a:ext uri="{FF2B5EF4-FFF2-40B4-BE49-F238E27FC236}">
                <a16:creationId xmlns:a16="http://schemas.microsoft.com/office/drawing/2014/main" id="{CC554303-8583-4436-95A7-48ECE0990530}"/>
              </a:ext>
            </a:extLst>
          </p:cNvPr>
          <p:cNvSpPr/>
          <p:nvPr/>
        </p:nvSpPr>
        <p:spPr>
          <a:xfrm>
            <a:off x="38859718" y="22886998"/>
            <a:ext cx="2007088" cy="584775"/>
          </a:xfrm>
          <a:prstGeom prst="rect">
            <a:avLst/>
          </a:prstGeom>
          <a:noFill/>
        </p:spPr>
        <p:txBody>
          <a:bodyPr wrap="none" lIns="91440" tIns="45720" rIns="91440" bIns="45720">
            <a:spAutoFit/>
          </a:bodyPr>
          <a:lstStyle/>
          <a:p>
            <a:pPr algn="ctr"/>
            <a:r>
              <a:rPr lang="en-US" sz="3200" dirty="0" err="1">
                <a:ln w="0"/>
                <a:solidFill>
                  <a:schemeClr val="bg1"/>
                </a:solidFill>
                <a:effectLst>
                  <a:outerShdw blurRad="38100" dist="19050" dir="2700000" algn="tl" rotWithShape="0">
                    <a:schemeClr val="dk1">
                      <a:alpha val="40000"/>
                    </a:schemeClr>
                  </a:outerShdw>
                </a:effectLst>
              </a:rPr>
              <a:t>i</a:t>
            </a:r>
            <a:r>
              <a:rPr lang="en-US" sz="3200" dirty="0">
                <a:ln w="0"/>
                <a:solidFill>
                  <a:schemeClr val="bg1"/>
                </a:solidFill>
                <a:effectLst>
                  <a:outerShdw blurRad="38100" dist="19050" dir="2700000" algn="tl" rotWithShape="0">
                    <a:schemeClr val="dk1">
                      <a:alpha val="40000"/>
                    </a:schemeClr>
                  </a:outerShdw>
                </a:effectLst>
              </a:rPr>
              <a:t>. Test Data</a:t>
            </a:r>
            <a:endParaRPr lang="en-US" sz="3200" b="0" cap="none" spc="0" dirty="0">
              <a:ln w="0"/>
              <a:solidFill>
                <a:schemeClr val="bg1"/>
              </a:solidFill>
              <a:effectLst>
                <a:outerShdw blurRad="38100" dist="19050" dir="2700000" algn="tl" rotWithShape="0">
                  <a:schemeClr val="dk1">
                    <a:alpha val="40000"/>
                  </a:schemeClr>
                </a:outerShdw>
              </a:effectLst>
            </a:endParaRPr>
          </a:p>
        </p:txBody>
      </p:sp>
      <p:sp>
        <p:nvSpPr>
          <p:cNvPr id="111" name="Rectangle 110">
            <a:extLst>
              <a:ext uri="{FF2B5EF4-FFF2-40B4-BE49-F238E27FC236}">
                <a16:creationId xmlns:a16="http://schemas.microsoft.com/office/drawing/2014/main" id="{6EBDDFA4-9351-49CB-9BD0-E628075F7E34}"/>
              </a:ext>
            </a:extLst>
          </p:cNvPr>
          <p:cNvSpPr/>
          <p:nvPr/>
        </p:nvSpPr>
        <p:spPr>
          <a:xfrm>
            <a:off x="32747200" y="11974392"/>
            <a:ext cx="2009140" cy="584775"/>
          </a:xfrm>
          <a:prstGeom prst="rect">
            <a:avLst/>
          </a:prstGeom>
          <a:noFill/>
        </p:spPr>
        <p:txBody>
          <a:bodyPr wrap="none" lIns="91440" tIns="45720" rIns="91440" bIns="45720">
            <a:spAutoFit/>
          </a:bodyPr>
          <a:lstStyle/>
          <a:p>
            <a:pPr algn="ctr"/>
            <a:r>
              <a:rPr lang="en-US" sz="3200" dirty="0">
                <a:ln w="0"/>
                <a:solidFill>
                  <a:schemeClr val="bg1"/>
                </a:solidFill>
                <a:effectLst>
                  <a:outerShdw blurRad="38100" dist="19050" dir="2700000" algn="tl" rotWithShape="0">
                    <a:schemeClr val="dk1">
                      <a:alpha val="40000"/>
                    </a:schemeClr>
                  </a:outerShdw>
                </a:effectLst>
              </a:rPr>
              <a:t>f. Data sets</a:t>
            </a:r>
            <a:endParaRPr lang="en-US" sz="3200" b="0" cap="none" spc="0" dirty="0">
              <a:ln w="0"/>
              <a:solidFill>
                <a:schemeClr val="bg1"/>
              </a:solidFill>
              <a:effectLst>
                <a:outerShdw blurRad="38100" dist="19050" dir="2700000" algn="tl" rotWithShape="0">
                  <a:schemeClr val="dk1">
                    <a:alpha val="40000"/>
                  </a:schemeClr>
                </a:outerShdw>
              </a:effectLst>
            </a:endParaRPr>
          </a:p>
        </p:txBody>
      </p:sp>
      <p:sp>
        <p:nvSpPr>
          <p:cNvPr id="112" name="Rectangle 111">
            <a:extLst>
              <a:ext uri="{FF2B5EF4-FFF2-40B4-BE49-F238E27FC236}">
                <a16:creationId xmlns:a16="http://schemas.microsoft.com/office/drawing/2014/main" id="{9251040C-96AB-4628-A4BE-4ED6C4C0EC25}"/>
              </a:ext>
            </a:extLst>
          </p:cNvPr>
          <p:cNvSpPr/>
          <p:nvPr/>
        </p:nvSpPr>
        <p:spPr>
          <a:xfrm>
            <a:off x="39460021" y="11947396"/>
            <a:ext cx="2337883" cy="1077218"/>
          </a:xfrm>
          <a:prstGeom prst="rect">
            <a:avLst/>
          </a:prstGeom>
          <a:noFill/>
        </p:spPr>
        <p:txBody>
          <a:bodyPr wrap="none" lIns="91440" tIns="45720" rIns="91440" bIns="45720">
            <a:spAutoFit/>
          </a:bodyPr>
          <a:lstStyle/>
          <a:p>
            <a:pPr algn="ctr"/>
            <a:r>
              <a:rPr lang="en-US" sz="3200" dirty="0">
                <a:ln w="0"/>
                <a:solidFill>
                  <a:schemeClr val="bg1"/>
                </a:solidFill>
                <a:effectLst>
                  <a:outerShdw blurRad="38100" dist="19050" dir="2700000" algn="tl" rotWithShape="0">
                    <a:schemeClr val="dk1">
                      <a:alpha val="40000"/>
                    </a:schemeClr>
                  </a:outerShdw>
                </a:effectLst>
              </a:rPr>
              <a:t>g. Data after </a:t>
            </a:r>
          </a:p>
          <a:p>
            <a:pPr algn="ctr"/>
            <a:r>
              <a:rPr lang="en-US" sz="3200" dirty="0">
                <a:ln w="0"/>
                <a:solidFill>
                  <a:schemeClr val="bg1"/>
                </a:solidFill>
                <a:effectLst>
                  <a:outerShdw blurRad="38100" dist="19050" dir="2700000" algn="tl" rotWithShape="0">
                    <a:schemeClr val="dk1">
                      <a:alpha val="40000"/>
                    </a:schemeClr>
                  </a:outerShdw>
                </a:effectLst>
              </a:rPr>
              <a:t>modeling</a:t>
            </a:r>
            <a:endParaRPr lang="en-US" sz="3200" b="0" cap="none" spc="0" dirty="0">
              <a:ln w="0"/>
              <a:solidFill>
                <a:schemeClr val="bg1"/>
              </a:solidFill>
              <a:effectLst>
                <a:outerShdw blurRad="38100" dist="19050" dir="2700000" algn="tl" rotWithShape="0">
                  <a:schemeClr val="dk1">
                    <a:alpha val="40000"/>
                  </a:schemeClr>
                </a:outerShdw>
              </a:effectLst>
            </a:endParaRPr>
          </a:p>
        </p:txBody>
      </p:sp>
      <p:sp>
        <p:nvSpPr>
          <p:cNvPr id="113" name="TextBox 112">
            <a:extLst>
              <a:ext uri="{FF2B5EF4-FFF2-40B4-BE49-F238E27FC236}">
                <a16:creationId xmlns:a16="http://schemas.microsoft.com/office/drawing/2014/main" id="{BE4150A2-61C2-4359-9537-CA898D5ED7B8}"/>
              </a:ext>
            </a:extLst>
          </p:cNvPr>
          <p:cNvSpPr txBox="1"/>
          <p:nvPr/>
        </p:nvSpPr>
        <p:spPr>
          <a:xfrm>
            <a:off x="17430915" y="5261389"/>
            <a:ext cx="11482892" cy="1200329"/>
          </a:xfrm>
          <a:prstGeom prst="rect">
            <a:avLst/>
          </a:prstGeom>
          <a:noFill/>
        </p:spPr>
        <p:txBody>
          <a:bodyPr wrap="square" rtlCol="0">
            <a:spAutoFit/>
          </a:bodyPr>
          <a:lstStyle/>
          <a:p>
            <a:pPr marL="571500" indent="-571500" algn="just">
              <a:buFontTx/>
              <a:buChar char="-"/>
            </a:pPr>
            <a:r>
              <a:rPr lang="en-US" sz="3600" dirty="0">
                <a:solidFill>
                  <a:schemeClr val="bg1"/>
                </a:solidFill>
                <a:latin typeface="AKbalthom Kbach" panose="02000500000000000000" pitchFamily="2" charset="0"/>
                <a:cs typeface="AKbalthom Kbach" panose="02000500000000000000" pitchFamily="2" charset="0"/>
              </a:rPr>
              <a:t>Train Data and Test Data</a:t>
            </a:r>
          </a:p>
          <a:p>
            <a:pPr marL="571500" indent="-571500" algn="just">
              <a:buFontTx/>
              <a:buChar char="-"/>
            </a:pPr>
            <a:r>
              <a:rPr lang="en-US" sz="3600" dirty="0">
                <a:solidFill>
                  <a:schemeClr val="bg1"/>
                </a:solidFill>
                <a:latin typeface="AKbalthom Kbach" panose="02000500000000000000" pitchFamily="2" charset="0"/>
                <a:cs typeface="AKbalthom Kbach" panose="02000500000000000000" pitchFamily="2" charset="0"/>
              </a:rPr>
              <a:t>Make Prediction and improve the systems</a:t>
            </a:r>
          </a:p>
        </p:txBody>
      </p:sp>
      <p:pic>
        <p:nvPicPr>
          <p:cNvPr id="30" name="Picture 29">
            <a:extLst>
              <a:ext uri="{FF2B5EF4-FFF2-40B4-BE49-F238E27FC236}">
                <a16:creationId xmlns:a16="http://schemas.microsoft.com/office/drawing/2014/main" id="{39740AD4-A3C7-405B-A96B-5AD0BDFC4106}"/>
              </a:ext>
            </a:extLst>
          </p:cNvPr>
          <p:cNvPicPr>
            <a:picLocks noChangeAspect="1"/>
          </p:cNvPicPr>
          <p:nvPr/>
        </p:nvPicPr>
        <p:blipFill>
          <a:blip r:embed="rId16"/>
          <a:stretch>
            <a:fillRect/>
          </a:stretch>
        </p:blipFill>
        <p:spPr>
          <a:xfrm>
            <a:off x="17822426" y="6658665"/>
            <a:ext cx="9310373" cy="2512323"/>
          </a:xfrm>
          <a:prstGeom prst="rect">
            <a:avLst/>
          </a:prstGeom>
          <a:ln w="19050">
            <a:solidFill>
              <a:schemeClr val="bg1"/>
            </a:solidFill>
          </a:ln>
        </p:spPr>
      </p:pic>
      <p:sp>
        <p:nvSpPr>
          <p:cNvPr id="114" name="Rectangle 113">
            <a:extLst>
              <a:ext uri="{FF2B5EF4-FFF2-40B4-BE49-F238E27FC236}">
                <a16:creationId xmlns:a16="http://schemas.microsoft.com/office/drawing/2014/main" id="{09C9FE9E-C24C-4322-A574-0E0F34D11B95}"/>
              </a:ext>
            </a:extLst>
          </p:cNvPr>
          <p:cNvSpPr/>
          <p:nvPr/>
        </p:nvSpPr>
        <p:spPr>
          <a:xfrm>
            <a:off x="20051213" y="9163647"/>
            <a:ext cx="4419415" cy="707886"/>
          </a:xfrm>
          <a:prstGeom prst="rect">
            <a:avLst/>
          </a:prstGeom>
          <a:noFill/>
        </p:spPr>
        <p:txBody>
          <a:bodyPr wrap="none" lIns="91440" tIns="45720" rIns="91440" bIns="45720">
            <a:spAutoFit/>
          </a:bodyPr>
          <a:lstStyle/>
          <a:p>
            <a:pPr algn="ctr"/>
            <a:r>
              <a:rPr lang="en-US" sz="4000" b="0" cap="none" spc="0" dirty="0">
                <a:ln w="0"/>
                <a:solidFill>
                  <a:schemeClr val="bg1"/>
                </a:solidFill>
                <a:effectLst>
                  <a:outerShdw blurRad="38100" dist="19050" dir="2700000" algn="tl" rotWithShape="0">
                    <a:schemeClr val="dk1">
                      <a:alpha val="40000"/>
                    </a:schemeClr>
                  </a:outerShdw>
                </a:effectLst>
              </a:rPr>
              <a:t>Example Data Graph</a:t>
            </a:r>
          </a:p>
        </p:txBody>
      </p:sp>
    </p:spTree>
    <p:extLst>
      <p:ext uri="{BB962C8B-B14F-4D97-AF65-F5344CB8AC3E}">
        <p14:creationId xmlns:p14="http://schemas.microsoft.com/office/powerpoint/2010/main" val="45879085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433</TotalTime>
  <Words>433</Words>
  <Application>Microsoft Office PowerPoint</Application>
  <PresentationFormat>Custom</PresentationFormat>
  <Paragraphs>52</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AKbalthom Kbach</vt:lpstr>
      <vt:lpstr>Arial</vt:lpstr>
      <vt:lpstr>Berlin Sans FB Demi</vt:lpstr>
      <vt:lpstr>Calibri</vt:lpstr>
      <vt:lpstr>Calibri Light</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Chek Nita</dc:creator>
  <cp:lastModifiedBy>Chek Nita</cp:lastModifiedBy>
  <cp:revision>50</cp:revision>
  <dcterms:created xsi:type="dcterms:W3CDTF">2020-11-16T03:48:07Z</dcterms:created>
  <dcterms:modified xsi:type="dcterms:W3CDTF">2020-12-14T07:08:29Z</dcterms:modified>
</cp:coreProperties>
</file>